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7" r:id="rId1"/>
  </p:sldMasterIdLst>
  <p:notesMasterIdLst>
    <p:notesMasterId r:id="rId2"/>
  </p:notesMasterIdLst>
  <p:sldIdLst>
    <p:sldId id="256" r:id="rId4"/>
    <p:sldId id="257" r:id="rId5"/>
    <p:sldId id="258" r:id="rId6"/>
    <p:sldId id="259" r:id="rId7"/>
    <p:sldId id="260" r:id="rId8"/>
    <p:sldId id="261" r:id="rId9"/>
    <p:sldId id="262" r:id="rId10"/>
    <p:sldId id="263" r:id="rId11"/>
  </p:sldIdLst>
  <p:sldSz cx="14630400" cy="8229600"/>
  <p:notesSz cx="6857895" cy="9143861"/>
  <p:kinsoku lang="zh-CN" invalStChars="!%),.:;?]}¨·ˇˉ་―‖’”…‰∶、。〃々〉》」』】〕〗！＂＇％），．：；？］｀｜｝～￠" invalEndChars="([{·‘“〈《「『【〔〖（．［｛￡￥"/>
  <p:defaultTextStyle>
    <a:defPPr>
      <a:defRPr lang="zh-CN"/>
    </a:defPPr>
    <a:lvl1pPr defTabSz="914400" fontAlgn="base" hangingPunct="0"/>
    <a:lvl2pPr defTabSz="914400" fontAlgn="base" hangingPunct="0"/>
    <a:lvl3pPr defTabSz="914400" fontAlgn="base" hangingPunct="0"/>
    <a:lvl4pPr defTabSz="914400" fontAlgn="base" hangingPunct="0"/>
    <a:lvl5pPr defTabSz="914400" fontAlgn="base" hangingPunct="0"/>
    <a:lvl6pPr defTabSz="914400" fontAlgn="base" hangingPunct="0"/>
    <a:lvl7pPr defTabSz="914400" fontAlgn="base" hangingPunct="0"/>
    <a:lvl8pPr defTabSz="914400" fontAlgn="base" hangingPunct="0"/>
    <a:lvl9pPr defTabSz="914400" fontAlgn="base" hangingPunct="0"/>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11" autoAdjust="0"/>
    <p:restoredTop sz="99500" autoAdjust="0"/>
  </p:normalViewPr>
  <p:slideViewPr>
    <p:cSldViewPr snapToGrid="0" snapToObjects="1">
      <p:cViewPr>
        <p:scale>
          <a:sx n="30" d="100"/>
          <a:sy n="30"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&lt;#&gt;</a:t>
            </a:fld>
            <a:endParaRPr lang="zh-CN" altLang="en-US" sz="1200"/>
          </a:p>
        </p:txBody>
      </p:sp>
      <p:sp>
        <p:nvSpPr>
          <p:cNvPr id="2" name="文本框"/>
          <p:cNvSpPr>
            <a:spLocks noGrp="1"/>
          </p:cNvSpPr>
          <p:nvPr>
            <p:ph type="hdr"/>
          </p:nvPr>
        </p:nvSpPr>
        <p:spPr>
          <a:xfrm rot="0">
            <a:off x="0" y="0"/>
            <a:ext cx="2971799" cy="458787"/>
          </a:xfrm>
          <a:prstGeom prst="rect"/>
          <a:noFill/>
          <a:ln w="12700" cmpd="sng" cap="flat">
            <a:noFill/>
            <a:prstDash val="solid"/>
            <a:miter/>
          </a:ln>
        </p:spPr>
        <p:txBody>
          <a:bodyPr vert="horz" wrap="square" lIns="91440" tIns="45720" rIns="91440" bIns="45720" anchor="t" anchorCtr="0">
            <a:prstTxWarp prst="textNoShape"/>
          </a:bodyPr>
          <a:lstStyle/>
          <a:p>
            <a:pPr algn="l"/>
            <a:endParaRPr lang="zh-CN" altLang="en-US" sz="1200"/>
          </a:p>
        </p:txBody>
      </p:sp>
      <p:sp>
        <p:nvSpPr>
          <p:cNvPr id="3" name="文本框"/>
          <p:cNvSpPr>
            <a:spLocks noGrp="1"/>
          </p:cNvSpPr>
          <p:nvPr>
            <p:ph type="dt" idx="1"/>
          </p:nvPr>
        </p:nvSpPr>
        <p:spPr>
          <a:xfrm rot="0">
            <a:off x="3884613" y="0"/>
            <a:ext cx="2971800" cy="458787"/>
          </a:xfrm>
          <a:prstGeom prst="rect"/>
          <a:noFill/>
          <a:ln w="12700" cmpd="sng" cap="flat">
            <a:noFill/>
            <a:prstDash val="solid"/>
            <a:miter/>
          </a:ln>
        </p:spPr>
        <p:txBody>
          <a:bodyPr vert="horz" wrap="square" lIns="91440" tIns="45720" rIns="91440" bIns="45720" anchor="t" anchorCtr="0">
            <a:prstTxWarp prst="textNoShape"/>
          </a:bodyPr>
          <a:lstStyle/>
          <a:p>
            <a:pPr algn="r"/>
            <a:fld id="{CAD2D6BD-DE1B-4B5F-8B41-2702339687B9}" type="datetime1">
              <a:rPr lang="en-US" altLang="zh-CN" sz="1200"/>
              <a:t>10/19/2024</a:t>
            </a:fld>
            <a:endParaRPr lang="zh-CN" altLang="en-US" sz="1200"/>
          </a:p>
        </p:txBody>
      </p:sp>
      <p:sp>
        <p:nvSpPr>
          <p:cNvPr id="4" name="对象"/>
          <p:cNvSpPr>
            <a:spLocks noGrp="1" noChangeAspect="1"/>
          </p:cNvSpPr>
          <p:nvPr>
            <p:ph type="sldImg" idx="2"/>
          </p:nvPr>
        </p:nvSpPr>
        <p:spPr>
          <a:xfrm rot="0">
            <a:off x="685800" y="1143000"/>
            <a:ext cx="5486400" cy="3086100"/>
          </a:xfrm>
          <a:prstGeom prst="rect"/>
          <a:noFill/>
          <a:ln w="12700" cmpd="sng" cap="flat">
            <a:solidFill>
              <a:srgbClr val="000000"/>
            </a:solidFill>
            <a:prstDash val="solid"/>
            <a:round/>
          </a:ln>
        </p:spPr>
      </p:sp>
      <p:sp>
        <p:nvSpPr>
          <p:cNvPr id="5" name="文本框"/>
          <p:cNvSpPr>
            <a:spLocks noGrp="1"/>
          </p:cNvSpPr>
          <p:nvPr>
            <p:ph type="body" idx="3"/>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文本框"/>
          <p:cNvSpPr>
            <a:spLocks noGrp="1"/>
          </p:cNvSpPr>
          <p:nvPr>
            <p:ph type="ftr" idx="4"/>
          </p:nvPr>
        </p:nvSpPr>
        <p:spPr>
          <a:xfrm rot="0">
            <a:off x="0" y="8685213"/>
            <a:ext cx="2971799" cy="458787"/>
          </a:xfrm>
          <a:prstGeom prst="rect"/>
          <a:noFill/>
          <a:ln w="12700" cmpd="sng" cap="flat">
            <a:noFill/>
            <a:prstDash val="solid"/>
            <a:miter/>
          </a:ln>
        </p:spPr>
        <p:txBody>
          <a:bodyPr vert="horz" wrap="square" lIns="91440" tIns="45720" rIns="91440" bIns="45720" anchor="b" anchorCtr="0">
            <a:prstTxWarp prst="textNoShape"/>
          </a:bodyPr>
          <a:lstStyle/>
          <a:p>
            <a:pPr algn="l"/>
            <a:endParaRPr lang="zh-CN" altLang="en-US" sz="1200"/>
          </a:p>
        </p:txBody>
      </p:sp>
    </p:spTree>
    <p:extLst>
      <p:ext uri="{BB962C8B-B14F-4D97-AF65-F5344CB8AC3E}">
        <p14:creationId xmlns:p14="http://schemas.microsoft.com/office/powerpoint/2010/main" val="48963190"/>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1</a:t>
            </a:fld>
            <a:endParaRPr lang="zh-CN" altLang="en-US" sz="1200"/>
          </a:p>
        </p:txBody>
      </p:sp>
      <p:sp>
        <p:nvSpPr>
          <p:cNvPr id="17"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8"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685879218"/>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2</a:t>
            </a:fld>
            <a:endParaRPr lang="zh-CN" altLang="en-US" sz="1200"/>
          </a:p>
        </p:txBody>
      </p:sp>
      <p:sp>
        <p:nvSpPr>
          <p:cNvPr id="36"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37"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713368295"/>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3</a:t>
            </a:fld>
            <a:endParaRPr lang="zh-CN" altLang="en-US" sz="1200"/>
          </a:p>
        </p:txBody>
      </p:sp>
      <p:sp>
        <p:nvSpPr>
          <p:cNvPr id="48"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49"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884381035"/>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4</a:t>
            </a:fld>
            <a:endParaRPr lang="zh-CN" altLang="en-US" sz="1200"/>
          </a:p>
        </p:txBody>
      </p:sp>
      <p:sp>
        <p:nvSpPr>
          <p:cNvPr id="67"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68"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2138066130"/>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5</a:t>
            </a:fld>
            <a:endParaRPr lang="zh-CN" altLang="en-US" sz="1200"/>
          </a:p>
        </p:txBody>
      </p:sp>
      <p:sp>
        <p:nvSpPr>
          <p:cNvPr id="90"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91"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662559245"/>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6</a:t>
            </a:fld>
            <a:endParaRPr lang="zh-CN" altLang="en-US" sz="1200"/>
          </a:p>
        </p:txBody>
      </p:sp>
      <p:sp>
        <p:nvSpPr>
          <p:cNvPr id="102"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03"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31148729"/>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7</a:t>
            </a:fld>
            <a:endParaRPr lang="zh-CN" altLang="en-US" sz="1200"/>
          </a:p>
        </p:txBody>
      </p:sp>
      <p:sp>
        <p:nvSpPr>
          <p:cNvPr id="118"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19"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740378101"/>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文本框"/>
          <p:cNvSpPr>
            <a:spLocks noGrp="1"/>
          </p:cNvSpPr>
          <p:nvPr>
            <p:ph type="sldNum" idx="5"/>
          </p:nvPr>
        </p:nvSpPr>
        <p:spPr>
          <a:xfrm rot="0">
            <a:off x="3884613" y="8685213"/>
            <a:ext cx="2971800" cy="458787"/>
          </a:xfrm>
          <a:prstGeom prst="rect"/>
          <a:noFill/>
          <a:ln w="12700" cmpd="sng" cap="flat">
            <a:noFill/>
            <a:prstDash val="solid"/>
            <a:miter/>
          </a:ln>
        </p:spPr>
        <p:txBody>
          <a:bodyPr vert="horz" wrap="square" lIns="91440" tIns="45720" rIns="91440" bIns="45720" anchor="b" anchorCtr="0">
            <a:prstTxWarp prst="textNoShape"/>
          </a:bodyPr>
          <a:lstStyle/>
          <a:p>
            <a:pPr algn="r"/>
            <a:fld id="{CAD2D6BD-DE1B-4B5F-8B41-2702339687B9}" type="slidenum">
              <a:rPr lang="en-US" altLang="zh-CN" sz="1200" b="0" i="0" u="none" strike="noStrike" kern="0" cap="none" spc="0" baseline="0">
                <a:latin typeface="Droid Sans"/>
                <a:ea typeface="Droid Sans"/>
                <a:cs typeface="Lucida Sans"/>
              </a:rPr>
              <a:t>8</a:t>
            </a:fld>
            <a:endParaRPr lang="zh-CN" altLang="en-US" sz="1200"/>
          </a:p>
        </p:txBody>
      </p:sp>
      <p:sp>
        <p:nvSpPr>
          <p:cNvPr id="126" name="对象"/>
          <p:cNvSpPr>
            <a:spLocks noGrp="1" noChangeAspect="1"/>
          </p:cNvSpPr>
          <p:nvPr>
            <p:ph type="sldImg"/>
          </p:nvPr>
        </p:nvSpPr>
        <p:spPr>
          <a:xfrm rot="0">
            <a:off x="685800" y="1143000"/>
            <a:ext cx="5486400" cy="3086100"/>
          </a:xfrm>
          <a:prstGeom prst="rect"/>
          <a:noFill/>
          <a:ln w="12700" cmpd="sng" cap="flat">
            <a:noFill/>
            <a:prstDash val="solid"/>
            <a:miter/>
          </a:ln>
        </p:spPr>
      </p:sp>
      <p:sp>
        <p:nvSpPr>
          <p:cNvPr id="127" name="文本框"/>
          <p:cNvSpPr>
            <a:spLocks noGrp="1"/>
          </p:cNvSpPr>
          <p:nvPr>
            <p:ph type="body" idx="1"/>
          </p:nvPr>
        </p:nvSpPr>
        <p:spPr>
          <a:xfrm rot="0">
            <a:off x="685800" y="4400550"/>
            <a:ext cx="5486400" cy="360045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Tree>
    <p:extLst>
      <p:ext uri="{BB962C8B-B14F-4D97-AF65-F5344CB8AC3E}">
        <p14:creationId xmlns:p14="http://schemas.microsoft.com/office/powerpoint/2010/main" val="1940251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 Id="rId3" Type="http://schemas.openxmlformats.org/officeDocument/2006/relationships/hyperlink" Target="https://gamma.app/?utm_source=made-with-gamma" TargetMode="External"/><Relationship Id="rId4" Type="http://schemas.openxmlformats.org/officeDocument/2006/relationships/image" Target="../media/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3.png"/><Relationship Id="rId3" Type="http://schemas.openxmlformats.org/officeDocument/2006/relationships/hyperlink" Target="https://gamma.app/?utm_source=made-with-gamma" TargetMode="External"/><Relationship Id="rId4" Type="http://schemas.openxmlformats.org/officeDocument/2006/relationships/image" Target="../media/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5.png"/><Relationship Id="rId3" Type="http://schemas.openxmlformats.org/officeDocument/2006/relationships/hyperlink" Target="https://gamma.app/?utm_source=made-with-gamma" TargetMode="External"/><Relationship Id="rId4" Type="http://schemas.openxmlformats.org/officeDocument/2006/relationships/image" Target="../media/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7.png"/><Relationship Id="rId3" Type="http://schemas.openxmlformats.org/officeDocument/2006/relationships/hyperlink" Target="https://gamma.app/?utm_source=made-with-gamma" TargetMode="External"/><Relationship Id="rId4" Type="http://schemas.openxmlformats.org/officeDocument/2006/relationships/image" Target="../media/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9.png"/><Relationship Id="rId3" Type="http://schemas.openxmlformats.org/officeDocument/2006/relationships/hyperlink" Target="https://gamma.app/?utm_source=made-with-gamma" TargetMode="External"/><Relationship Id="rId4" Type="http://schemas.openxmlformats.org/officeDocument/2006/relationships/image" Target="../media/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1.png"/><Relationship Id="rId3" Type="http://schemas.openxmlformats.org/officeDocument/2006/relationships/hyperlink" Target="https://gamma.app/?utm_source=made-with-gamma" TargetMode="External"/><Relationship Id="rId4" Type="http://schemas.openxmlformats.org/officeDocument/2006/relationships/image" Target="../media/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3.png"/><Relationship Id="rId3" Type="http://schemas.openxmlformats.org/officeDocument/2006/relationships/hyperlink" Target="https://gamma.app/?utm_source=made-with-gamma" TargetMode="External"/><Relationship Id="rId4" Type="http://schemas.openxmlformats.org/officeDocument/2006/relationships/image" Target="../media/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5.png"/><Relationship Id="rId3" Type="http://schemas.openxmlformats.org/officeDocument/2006/relationships/hyperlink" Target="https://gamma.app/?utm_source=made-with-gamma" TargetMode="External"/><Relationship Id="rId4" Type="http://schemas.openxmlformats.org/officeDocument/2006/relationships/image" Target="../media/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1097280" y="2556510"/>
            <a:ext cx="12435840" cy="1764030"/>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2194560" y="4663440"/>
            <a:ext cx="10241280" cy="21031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20636498"/>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39125264"/>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582017529"/>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spTree>
      <p:nvGrpSpPr>
        <p:cNvPr id="1" name=""/>
        <p:cNvGrpSpPr/>
        <p:nvPr/>
      </p:nvGrpSpPr>
      <p:grpSpPr>
        <a:xfrm xmlns:a="http://schemas.openxmlformats.org/drawingml/2006/main">
          <a:off x="0" y="0"/>
          <a:ext cx="0" cy="0"/>
          <a:chOff x="0" y="0"/>
          <a:chExt cx="0" cy="0"/>
        </a:xfrm>
      </p:grpSpPr>
      <p:pic>
        <p:nvPicPr>
          <p:cNvPr id="8"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9" name="矩形"/>
          <p:cNvSpPr>
            <a:spLocks xmlns:a="http://schemas.openxmlformats.org/drawingml/2006/main"/>
          </p:cNvSpPr>
          <p:nvPr/>
        </p:nvSpPr>
        <p:spPr>
          <a:xfrm xmlns:a="http://schemas.openxmlformats.org/drawingml/2006/main" rot="0">
            <a:off x="0" y="0"/>
            <a:ext cx="14630401" cy="8229600"/>
          </a:xfrm>
          <a:prstGeom xmlns:a="http://schemas.openxmlformats.org/drawingml/2006/main" prst="rect"/>
          <a:solidFill xmlns:a="http://schemas.openxmlformats.org/drawingml/2006/main">
            <a:srgbClr val="FFFFFF">
              <a:alpha val="75000"/>
            </a:srgbClr>
          </a:solidFill>
          <a:ln xmlns:a="http://schemas.openxmlformats.org/drawingml/2006/main" w="12700" cmpd="sng" cap="flat">
            <a:noFill/>
            <a:prstDash val="solid"/>
            <a:miter/>
          </a:ln>
        </p:spPr>
      </p:sp>
      <p:pic>
        <p:nvPicPr>
          <p:cNvPr id="10" name="图片" descr="preencoded.png">
            <a:hlinkClick xmlns:a="http://schemas.openxmlformats.org/drawingml/2006/main" xmlns:r="http://schemas.openxmlformats.org/officeDocument/2006/relationships" r:id="rId3"/>
          </p:cNvPr>
          <p:cNvPicPr>
            <a:picLocks xmlns:a="http://schemas.openxmlformats.org/drawingml/2006/main" noChangeAspect="1"/>
          </p:cNvPicPr>
          <p:nvPr/>
        </p:nvPicPr>
        <p:blipFill>
          <a:blip xmlns:a="http://schemas.openxmlformats.org/drawingml/2006/main" xmlns:r="http://schemas.openxmlformats.org/officeDocument/2006/relationships" r:embed="rId4" cstate="print"/>
          <a:stretch xmlns:a="http://schemas.openxmlformats.org/drawingml/2006/main">
            <a:fillRect/>
          </a:stretch>
        </p:blipFill>
        <p:spPr>
          <a:xfrm xmlns:a="http://schemas.openxmlformats.org/drawingml/2006/main" rot="0">
            <a:off x="12839215" y="7749539"/>
            <a:ext cx="1722604" cy="41148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271904702"/>
      </p:ext>
    </p:extLst>
  </p:cSld>
  <p:clrMapOvr>
    <a:masterClrMapping xmlns:a="http://schemas.openxmlformats.org/drawingml/2006/main"/>
  </p:clrMapOvr>
</p:sldLayout>
</file>

<file path=ppt/slideLayouts/slideLayout13.xml><?xml version="1.0" encoding="utf-8"?>
<p:sldLayout xmlns:p="http://schemas.openxmlformats.org/presentationml/2006/main" showMasterSp="0" preserve="1">
  <p:cSld name="自定义版式">
    <p:spTree>
      <p:nvGrpSpPr>
        <p:cNvPr id="1" name=""/>
        <p:cNvGrpSpPr/>
        <p:nvPr/>
      </p:nvGrpSpPr>
      <p:grpSpPr>
        <a:xfrm xmlns:a="http://schemas.openxmlformats.org/drawingml/2006/main">
          <a:off x="0" y="0"/>
          <a:ext cx="0" cy="0"/>
          <a:chOff x="0" y="0"/>
          <a:chExt cx="0" cy="0"/>
        </a:xfrm>
      </p:grpSpPr>
      <p:pic>
        <p:nvPicPr>
          <p:cNvPr id="19"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20" name="矩形"/>
          <p:cNvSpPr>
            <a:spLocks xmlns:a="http://schemas.openxmlformats.org/drawingml/2006/main"/>
          </p:cNvSpPr>
          <p:nvPr/>
        </p:nvSpPr>
        <p:spPr>
          <a:xfrm xmlns:a="http://schemas.openxmlformats.org/drawingml/2006/main" rot="0">
            <a:off x="0" y="0"/>
            <a:ext cx="14630401" cy="8229600"/>
          </a:xfrm>
          <a:prstGeom xmlns:a="http://schemas.openxmlformats.org/drawingml/2006/main" prst="rect"/>
          <a:solidFill xmlns:a="http://schemas.openxmlformats.org/drawingml/2006/main">
            <a:srgbClr val="FFFFFF">
              <a:alpha val="75000"/>
            </a:srgbClr>
          </a:solidFill>
          <a:ln xmlns:a="http://schemas.openxmlformats.org/drawingml/2006/main" w="12700" cmpd="sng" cap="flat">
            <a:noFill/>
            <a:prstDash val="solid"/>
            <a:miter/>
          </a:ln>
        </p:spPr>
      </p:sp>
      <p:pic>
        <p:nvPicPr>
          <p:cNvPr id="21" name="图片" descr="preencoded.png">
            <a:hlinkClick xmlns:a="http://schemas.openxmlformats.org/drawingml/2006/main" xmlns:r="http://schemas.openxmlformats.org/officeDocument/2006/relationships" r:id="rId3"/>
          </p:cNvPr>
          <p:cNvPicPr>
            <a:picLocks xmlns:a="http://schemas.openxmlformats.org/drawingml/2006/main" noChangeAspect="1"/>
          </p:cNvPicPr>
          <p:nvPr/>
        </p:nvPicPr>
        <p:blipFill>
          <a:blip xmlns:a="http://schemas.openxmlformats.org/drawingml/2006/main" xmlns:r="http://schemas.openxmlformats.org/officeDocument/2006/relationships" r:embed="rId4" cstate="print"/>
          <a:stretch xmlns:a="http://schemas.openxmlformats.org/drawingml/2006/main">
            <a:fillRect/>
          </a:stretch>
        </p:blipFill>
        <p:spPr>
          <a:xfrm xmlns:a="http://schemas.openxmlformats.org/drawingml/2006/main" rot="0">
            <a:off x="12839215" y="7749539"/>
            <a:ext cx="1722604" cy="41148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1155896148"/>
      </p:ext>
    </p:extLst>
  </p:cSld>
  <p:clrMapOvr>
    <a:masterClrMapping xmlns:a="http://schemas.openxmlformats.org/drawingml/2006/main"/>
  </p:clrMapOvr>
</p:sldLayout>
</file>

<file path=ppt/slideLayouts/slideLayout14.xml><?xml version="1.0" encoding="utf-8"?>
<p:sldLayout xmlns:p="http://schemas.openxmlformats.org/presentationml/2006/main" showMasterSp="0" preserve="1">
  <p:cSld name="自定义版式">
    <p:spTree>
      <p:nvGrpSpPr>
        <p:cNvPr id="1" name=""/>
        <p:cNvGrpSpPr/>
        <p:nvPr/>
      </p:nvGrpSpPr>
      <p:grpSpPr>
        <a:xfrm xmlns:a="http://schemas.openxmlformats.org/drawingml/2006/main">
          <a:off x="0" y="0"/>
          <a:ext cx="0" cy="0"/>
          <a:chOff x="0" y="0"/>
          <a:chExt cx="0" cy="0"/>
        </a:xfrm>
      </p:grpSpPr>
      <p:pic>
        <p:nvPicPr>
          <p:cNvPr id="38"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39" name="矩形"/>
          <p:cNvSpPr>
            <a:spLocks xmlns:a="http://schemas.openxmlformats.org/drawingml/2006/main"/>
          </p:cNvSpPr>
          <p:nvPr/>
        </p:nvSpPr>
        <p:spPr>
          <a:xfrm xmlns:a="http://schemas.openxmlformats.org/drawingml/2006/main" rot="0">
            <a:off x="0" y="0"/>
            <a:ext cx="14630401" cy="8229600"/>
          </a:xfrm>
          <a:prstGeom xmlns:a="http://schemas.openxmlformats.org/drawingml/2006/main" prst="rect"/>
          <a:solidFill xmlns:a="http://schemas.openxmlformats.org/drawingml/2006/main">
            <a:srgbClr val="FFFFFF">
              <a:alpha val="75000"/>
            </a:srgbClr>
          </a:solidFill>
          <a:ln xmlns:a="http://schemas.openxmlformats.org/drawingml/2006/main" w="12700" cmpd="sng" cap="flat">
            <a:noFill/>
            <a:prstDash val="solid"/>
            <a:miter/>
          </a:ln>
        </p:spPr>
      </p:sp>
      <p:pic>
        <p:nvPicPr>
          <p:cNvPr id="40" name="图片" descr="preencoded.png">
            <a:hlinkClick xmlns:a="http://schemas.openxmlformats.org/drawingml/2006/main" xmlns:r="http://schemas.openxmlformats.org/officeDocument/2006/relationships" r:id="rId3"/>
          </p:cNvPr>
          <p:cNvPicPr>
            <a:picLocks xmlns:a="http://schemas.openxmlformats.org/drawingml/2006/main" noChangeAspect="1"/>
          </p:cNvPicPr>
          <p:nvPr/>
        </p:nvPicPr>
        <p:blipFill>
          <a:blip xmlns:a="http://schemas.openxmlformats.org/drawingml/2006/main" xmlns:r="http://schemas.openxmlformats.org/officeDocument/2006/relationships" r:embed="rId4" cstate="print"/>
          <a:stretch xmlns:a="http://schemas.openxmlformats.org/drawingml/2006/main">
            <a:fillRect/>
          </a:stretch>
        </p:blipFill>
        <p:spPr>
          <a:xfrm xmlns:a="http://schemas.openxmlformats.org/drawingml/2006/main" rot="0">
            <a:off x="12839215" y="7749539"/>
            <a:ext cx="1722604" cy="41148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732325587"/>
      </p:ext>
    </p:extLst>
  </p:cSld>
  <p:clrMapOvr>
    <a:masterClrMapping xmlns:a="http://schemas.openxmlformats.org/drawingml/2006/main"/>
  </p:clrMapOvr>
</p:sldLayout>
</file>

<file path=ppt/slideLayouts/slideLayout15.xml><?xml version="1.0" encoding="utf-8"?>
<p:sldLayout xmlns:p="http://schemas.openxmlformats.org/presentationml/2006/main" showMasterSp="0" preserve="1">
  <p:cSld name="自定义版式">
    <p:spTree>
      <p:nvGrpSpPr>
        <p:cNvPr id="1" name=""/>
        <p:cNvGrpSpPr/>
        <p:nvPr/>
      </p:nvGrpSpPr>
      <p:grpSpPr>
        <a:xfrm xmlns:a="http://schemas.openxmlformats.org/drawingml/2006/main">
          <a:off x="0" y="0"/>
          <a:ext cx="0" cy="0"/>
          <a:chOff x="0" y="0"/>
          <a:chExt cx="0" cy="0"/>
        </a:xfrm>
      </p:grpSpPr>
      <p:pic>
        <p:nvPicPr>
          <p:cNvPr id="50"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51" name="矩形"/>
          <p:cNvSpPr>
            <a:spLocks xmlns:a="http://schemas.openxmlformats.org/drawingml/2006/main"/>
          </p:cNvSpPr>
          <p:nvPr/>
        </p:nvSpPr>
        <p:spPr>
          <a:xfrm xmlns:a="http://schemas.openxmlformats.org/drawingml/2006/main" rot="0">
            <a:off x="0" y="0"/>
            <a:ext cx="14630401" cy="8229600"/>
          </a:xfrm>
          <a:prstGeom xmlns:a="http://schemas.openxmlformats.org/drawingml/2006/main" prst="rect"/>
          <a:solidFill xmlns:a="http://schemas.openxmlformats.org/drawingml/2006/main">
            <a:srgbClr val="FFFFFF">
              <a:alpha val="75000"/>
            </a:srgbClr>
          </a:solidFill>
          <a:ln xmlns:a="http://schemas.openxmlformats.org/drawingml/2006/main" w="12700" cmpd="sng" cap="flat">
            <a:noFill/>
            <a:prstDash val="solid"/>
            <a:miter/>
          </a:ln>
        </p:spPr>
      </p:sp>
      <p:pic>
        <p:nvPicPr>
          <p:cNvPr id="52" name="图片" descr="preencoded.png">
            <a:hlinkClick xmlns:a="http://schemas.openxmlformats.org/drawingml/2006/main" xmlns:r="http://schemas.openxmlformats.org/officeDocument/2006/relationships" r:id="rId3"/>
          </p:cNvPr>
          <p:cNvPicPr>
            <a:picLocks xmlns:a="http://schemas.openxmlformats.org/drawingml/2006/main" noChangeAspect="1"/>
          </p:cNvPicPr>
          <p:nvPr/>
        </p:nvPicPr>
        <p:blipFill>
          <a:blip xmlns:a="http://schemas.openxmlformats.org/drawingml/2006/main" xmlns:r="http://schemas.openxmlformats.org/officeDocument/2006/relationships" r:embed="rId4" cstate="print"/>
          <a:stretch xmlns:a="http://schemas.openxmlformats.org/drawingml/2006/main">
            <a:fillRect/>
          </a:stretch>
        </p:blipFill>
        <p:spPr>
          <a:xfrm xmlns:a="http://schemas.openxmlformats.org/drawingml/2006/main" rot="0">
            <a:off x="12839215" y="7749539"/>
            <a:ext cx="1722604" cy="41148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1905776034"/>
      </p:ext>
    </p:extLst>
  </p:cSld>
  <p:clrMapOvr>
    <a:masterClrMapping xmlns:a="http://schemas.openxmlformats.org/drawingml/2006/main"/>
  </p:clrMapOvr>
</p:sldLayout>
</file>

<file path=ppt/slideLayouts/slideLayout16.xml><?xml version="1.0" encoding="utf-8"?>
<p:sldLayout xmlns:p="http://schemas.openxmlformats.org/presentationml/2006/main" showMasterSp="0" preserve="1">
  <p:cSld name="自定义版式">
    <p:spTree>
      <p:nvGrpSpPr>
        <p:cNvPr id="1" name=""/>
        <p:cNvGrpSpPr/>
        <p:nvPr/>
      </p:nvGrpSpPr>
      <p:grpSpPr>
        <a:xfrm xmlns:a="http://schemas.openxmlformats.org/drawingml/2006/main">
          <a:off x="0" y="0"/>
          <a:ext cx="0" cy="0"/>
          <a:chOff x="0" y="0"/>
          <a:chExt cx="0" cy="0"/>
        </a:xfrm>
      </p:grpSpPr>
      <p:pic>
        <p:nvPicPr>
          <p:cNvPr id="69"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70" name="矩形"/>
          <p:cNvSpPr>
            <a:spLocks xmlns:a="http://schemas.openxmlformats.org/drawingml/2006/main"/>
          </p:cNvSpPr>
          <p:nvPr/>
        </p:nvSpPr>
        <p:spPr>
          <a:xfrm xmlns:a="http://schemas.openxmlformats.org/drawingml/2006/main" rot="0">
            <a:off x="0" y="0"/>
            <a:ext cx="14630401" cy="8229600"/>
          </a:xfrm>
          <a:prstGeom xmlns:a="http://schemas.openxmlformats.org/drawingml/2006/main" prst="rect"/>
          <a:solidFill xmlns:a="http://schemas.openxmlformats.org/drawingml/2006/main">
            <a:srgbClr val="FFFFFF">
              <a:alpha val="75000"/>
            </a:srgbClr>
          </a:solidFill>
          <a:ln xmlns:a="http://schemas.openxmlformats.org/drawingml/2006/main" w="12700" cmpd="sng" cap="flat">
            <a:noFill/>
            <a:prstDash val="solid"/>
            <a:miter/>
          </a:ln>
        </p:spPr>
      </p:sp>
      <p:pic>
        <p:nvPicPr>
          <p:cNvPr id="71" name="图片" descr="preencoded.png">
            <a:hlinkClick xmlns:a="http://schemas.openxmlformats.org/drawingml/2006/main" xmlns:r="http://schemas.openxmlformats.org/officeDocument/2006/relationships" r:id="rId3"/>
          </p:cNvPr>
          <p:cNvPicPr>
            <a:picLocks xmlns:a="http://schemas.openxmlformats.org/drawingml/2006/main" noChangeAspect="1"/>
          </p:cNvPicPr>
          <p:nvPr/>
        </p:nvPicPr>
        <p:blipFill>
          <a:blip xmlns:a="http://schemas.openxmlformats.org/drawingml/2006/main" xmlns:r="http://schemas.openxmlformats.org/officeDocument/2006/relationships" r:embed="rId4" cstate="print"/>
          <a:stretch xmlns:a="http://schemas.openxmlformats.org/drawingml/2006/main">
            <a:fillRect/>
          </a:stretch>
        </p:blipFill>
        <p:spPr>
          <a:xfrm xmlns:a="http://schemas.openxmlformats.org/drawingml/2006/main" rot="0">
            <a:off x="12839215" y="7749539"/>
            <a:ext cx="1722604" cy="41148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1117445824"/>
      </p:ext>
    </p:extLst>
  </p:cSld>
  <p:clrMapOvr>
    <a:masterClrMapping xmlns:a="http://schemas.openxmlformats.org/drawingml/2006/main"/>
  </p:clrMapOvr>
</p:sldLayout>
</file>

<file path=ppt/slideLayouts/slideLayout17.xml><?xml version="1.0" encoding="utf-8"?>
<p:sldLayout xmlns:p="http://schemas.openxmlformats.org/presentationml/2006/main" showMasterSp="0" preserve="1">
  <p:cSld name="自定义版式">
    <p:spTree>
      <p:nvGrpSpPr>
        <p:cNvPr id="1" name=""/>
        <p:cNvGrpSpPr/>
        <p:nvPr/>
      </p:nvGrpSpPr>
      <p:grpSpPr>
        <a:xfrm xmlns:a="http://schemas.openxmlformats.org/drawingml/2006/main">
          <a:off x="0" y="0"/>
          <a:ext cx="0" cy="0"/>
          <a:chOff x="0" y="0"/>
          <a:chExt cx="0" cy="0"/>
        </a:xfrm>
      </p:grpSpPr>
      <p:pic>
        <p:nvPicPr>
          <p:cNvPr id="92"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93" name="矩形"/>
          <p:cNvSpPr>
            <a:spLocks xmlns:a="http://schemas.openxmlformats.org/drawingml/2006/main"/>
          </p:cNvSpPr>
          <p:nvPr/>
        </p:nvSpPr>
        <p:spPr>
          <a:xfrm xmlns:a="http://schemas.openxmlformats.org/drawingml/2006/main" rot="0">
            <a:off x="0" y="0"/>
            <a:ext cx="14630401" cy="8229600"/>
          </a:xfrm>
          <a:prstGeom xmlns:a="http://schemas.openxmlformats.org/drawingml/2006/main" prst="rect"/>
          <a:solidFill xmlns:a="http://schemas.openxmlformats.org/drawingml/2006/main">
            <a:srgbClr val="FFFFFF">
              <a:alpha val="75000"/>
            </a:srgbClr>
          </a:solidFill>
          <a:ln xmlns:a="http://schemas.openxmlformats.org/drawingml/2006/main" w="12700" cmpd="sng" cap="flat">
            <a:noFill/>
            <a:prstDash val="solid"/>
            <a:miter/>
          </a:ln>
        </p:spPr>
      </p:sp>
      <p:pic>
        <p:nvPicPr>
          <p:cNvPr id="94" name="图片" descr="preencoded.png">
            <a:hlinkClick xmlns:a="http://schemas.openxmlformats.org/drawingml/2006/main" xmlns:r="http://schemas.openxmlformats.org/officeDocument/2006/relationships" r:id="rId3"/>
          </p:cNvPr>
          <p:cNvPicPr>
            <a:picLocks xmlns:a="http://schemas.openxmlformats.org/drawingml/2006/main" noChangeAspect="1"/>
          </p:cNvPicPr>
          <p:nvPr/>
        </p:nvPicPr>
        <p:blipFill>
          <a:blip xmlns:a="http://schemas.openxmlformats.org/drawingml/2006/main" xmlns:r="http://schemas.openxmlformats.org/officeDocument/2006/relationships" r:embed="rId4" cstate="print"/>
          <a:stretch xmlns:a="http://schemas.openxmlformats.org/drawingml/2006/main">
            <a:fillRect/>
          </a:stretch>
        </p:blipFill>
        <p:spPr>
          <a:xfrm xmlns:a="http://schemas.openxmlformats.org/drawingml/2006/main" rot="0">
            <a:off x="12839215" y="7749539"/>
            <a:ext cx="1722604" cy="41148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221329311"/>
      </p:ext>
    </p:extLst>
  </p:cSld>
  <p:clrMapOvr>
    <a:masterClrMapping xmlns:a="http://schemas.openxmlformats.org/drawingml/2006/main"/>
  </p:clrMapOvr>
</p:sldLayout>
</file>

<file path=ppt/slideLayouts/slideLayout18.xml><?xml version="1.0" encoding="utf-8"?>
<p:sldLayout xmlns:p="http://schemas.openxmlformats.org/presentationml/2006/main" showMasterSp="0" preserve="1">
  <p:cSld name="自定义版式">
    <p:spTree>
      <p:nvGrpSpPr>
        <p:cNvPr id="1" name=""/>
        <p:cNvGrpSpPr/>
        <p:nvPr/>
      </p:nvGrpSpPr>
      <p:grpSpPr>
        <a:xfrm xmlns:a="http://schemas.openxmlformats.org/drawingml/2006/main">
          <a:off x="0" y="0"/>
          <a:ext cx="0" cy="0"/>
          <a:chOff x="0" y="0"/>
          <a:chExt cx="0" cy="0"/>
        </a:xfrm>
      </p:grpSpPr>
      <p:pic>
        <p:nvPicPr>
          <p:cNvPr id="104"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105" name="矩形"/>
          <p:cNvSpPr>
            <a:spLocks xmlns:a="http://schemas.openxmlformats.org/drawingml/2006/main"/>
          </p:cNvSpPr>
          <p:nvPr/>
        </p:nvSpPr>
        <p:spPr>
          <a:xfrm xmlns:a="http://schemas.openxmlformats.org/drawingml/2006/main" rot="0">
            <a:off x="0" y="0"/>
            <a:ext cx="14630401" cy="8229600"/>
          </a:xfrm>
          <a:prstGeom xmlns:a="http://schemas.openxmlformats.org/drawingml/2006/main" prst="rect"/>
          <a:solidFill xmlns:a="http://schemas.openxmlformats.org/drawingml/2006/main">
            <a:srgbClr val="FFFFFF">
              <a:alpha val="75000"/>
            </a:srgbClr>
          </a:solidFill>
          <a:ln xmlns:a="http://schemas.openxmlformats.org/drawingml/2006/main" w="12700" cmpd="sng" cap="flat">
            <a:noFill/>
            <a:prstDash val="solid"/>
            <a:miter/>
          </a:ln>
        </p:spPr>
      </p:sp>
      <p:pic>
        <p:nvPicPr>
          <p:cNvPr id="106" name="图片" descr="preencoded.png">
            <a:hlinkClick xmlns:a="http://schemas.openxmlformats.org/drawingml/2006/main" xmlns:r="http://schemas.openxmlformats.org/officeDocument/2006/relationships" r:id="rId3"/>
          </p:cNvPr>
          <p:cNvPicPr>
            <a:picLocks xmlns:a="http://schemas.openxmlformats.org/drawingml/2006/main" noChangeAspect="1"/>
          </p:cNvPicPr>
          <p:nvPr/>
        </p:nvPicPr>
        <p:blipFill>
          <a:blip xmlns:a="http://schemas.openxmlformats.org/drawingml/2006/main" xmlns:r="http://schemas.openxmlformats.org/officeDocument/2006/relationships" r:embed="rId4" cstate="print"/>
          <a:stretch xmlns:a="http://schemas.openxmlformats.org/drawingml/2006/main">
            <a:fillRect/>
          </a:stretch>
        </p:blipFill>
        <p:spPr>
          <a:xfrm xmlns:a="http://schemas.openxmlformats.org/drawingml/2006/main" rot="0">
            <a:off x="12839215" y="7749539"/>
            <a:ext cx="1722604" cy="41148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1876121098"/>
      </p:ext>
    </p:extLst>
  </p:cSld>
  <p:clrMapOvr>
    <a:masterClrMapping xmlns:a="http://schemas.openxmlformats.org/drawingml/2006/main"/>
  </p:clrMapOvr>
</p:sldLayout>
</file>

<file path=ppt/slideLayouts/slideLayout19.xml><?xml version="1.0" encoding="utf-8"?>
<p:sldLayout xmlns:p="http://schemas.openxmlformats.org/presentationml/2006/main" showMasterSp="0" preserve="1">
  <p:cSld name="自定义版式">
    <p:spTree>
      <p:nvGrpSpPr>
        <p:cNvPr id="1" name=""/>
        <p:cNvGrpSpPr/>
        <p:nvPr/>
      </p:nvGrpSpPr>
      <p:grpSpPr>
        <a:xfrm xmlns:a="http://schemas.openxmlformats.org/drawingml/2006/main">
          <a:off x="0" y="0"/>
          <a:ext cx="0" cy="0"/>
          <a:chOff x="0" y="0"/>
          <a:chExt cx="0" cy="0"/>
        </a:xfrm>
      </p:grpSpPr>
      <p:pic>
        <p:nvPicPr>
          <p:cNvPr id="120"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
        <p:nvSpPr>
          <p:cNvPr id="121" name="矩形"/>
          <p:cNvSpPr>
            <a:spLocks xmlns:a="http://schemas.openxmlformats.org/drawingml/2006/main"/>
          </p:cNvSpPr>
          <p:nvPr/>
        </p:nvSpPr>
        <p:spPr>
          <a:xfrm xmlns:a="http://schemas.openxmlformats.org/drawingml/2006/main" rot="0">
            <a:off x="0" y="0"/>
            <a:ext cx="14630401" cy="8229600"/>
          </a:xfrm>
          <a:prstGeom xmlns:a="http://schemas.openxmlformats.org/drawingml/2006/main" prst="rect"/>
          <a:solidFill xmlns:a="http://schemas.openxmlformats.org/drawingml/2006/main">
            <a:srgbClr val="FFFFFF">
              <a:alpha val="75000"/>
            </a:srgbClr>
          </a:solidFill>
          <a:ln xmlns:a="http://schemas.openxmlformats.org/drawingml/2006/main" w="12700" cmpd="sng" cap="flat">
            <a:noFill/>
            <a:prstDash val="solid"/>
            <a:miter/>
          </a:ln>
        </p:spPr>
      </p:sp>
      <p:pic>
        <p:nvPicPr>
          <p:cNvPr id="122" name="图片" descr="preencoded.png">
            <a:hlinkClick xmlns:a="http://schemas.openxmlformats.org/drawingml/2006/main" xmlns:r="http://schemas.openxmlformats.org/officeDocument/2006/relationships" r:id="rId3"/>
          </p:cNvPr>
          <p:cNvPicPr>
            <a:picLocks xmlns:a="http://schemas.openxmlformats.org/drawingml/2006/main" noChangeAspect="1"/>
          </p:cNvPicPr>
          <p:nvPr/>
        </p:nvPicPr>
        <p:blipFill>
          <a:blip xmlns:a="http://schemas.openxmlformats.org/drawingml/2006/main" xmlns:r="http://schemas.openxmlformats.org/officeDocument/2006/relationships" r:embed="rId4" cstate="print"/>
          <a:stretch xmlns:a="http://schemas.openxmlformats.org/drawingml/2006/main">
            <a:fillRect/>
          </a:stretch>
        </p:blipFill>
        <p:spPr>
          <a:xfrm xmlns:a="http://schemas.openxmlformats.org/drawingml/2006/main" rot="0">
            <a:off x="12839215" y="7749539"/>
            <a:ext cx="1722604" cy="41148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1929559408"/>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70704673"/>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430481699"/>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800538460"/>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799509712"/>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2059224882"/>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2011295680"/>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292983441"/>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1958063345"/>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1194665"/>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lvl1pPr algn="ctr" defTabSz="914400" eaLnBrk="1" fontAlgn="auto" latinLnBrk="0" hangingPunct="1">
        <a:spcBef>
          <a:spcPts val="0"/>
        </a:spcBef>
        <a:buNone/>
        <a:defRPr sz="4400" kern="1200">
          <a:solidFill>
            <a:schemeClr val="tx1"/>
          </a:solidFill>
          <a:latin typeface="Calibri Light" pitchFamily="0" charset="0"/>
          <a:ea typeface="等线 Light" pitchFamily="0" charset="0"/>
          <a:cs typeface="Calibri Light" pitchFamily="0" charset="0"/>
        </a:defRPr>
      </a:lvl1pPr>
    </p:titleStyle>
    <p:bodyStyle>
      <a:lvl1pPr marL="342900" indent="-342900" algn="l" defTabSz="914400" eaLnBrk="1" fontAlgn="auto" latinLnBrk="0" hangingPunct="1">
        <a:spcBef>
          <a:spcPct val="20000"/>
        </a:spcBef>
        <a:buFont typeface="Arial" pitchFamily="34" charset="0"/>
        <a:buChar char="•"/>
        <a:defRPr sz="3200" kern="1200">
          <a:solidFill>
            <a:schemeClr val="tx1"/>
          </a:solidFill>
          <a:latin typeface="Calibri" pitchFamily="0" charset="0"/>
          <a:ea typeface="等线" pitchFamily="0" charset="0"/>
          <a:cs typeface="Calibri" pitchFamily="0" charset="0"/>
        </a:defRPr>
      </a:lvl1pPr>
      <a:lvl2pPr marL="742950" indent="-285750" algn="l" defTabSz="914400" eaLnBrk="1" fontAlgn="auto" latinLnBrk="0" hangingPunct="1">
        <a:spcBef>
          <a:spcPct val="20000"/>
        </a:spcBef>
        <a:buFont typeface="Arial" pitchFamily="34" charset="0"/>
        <a:buChar char="–"/>
        <a:defRPr sz="2800" kern="1200">
          <a:solidFill>
            <a:schemeClr val="tx1"/>
          </a:solidFill>
          <a:latin typeface="Calibri" pitchFamily="0" charset="0"/>
          <a:ea typeface="等线" pitchFamily="0" charset="0"/>
          <a:cs typeface="Calibri" pitchFamily="0" charset="0"/>
        </a:defRPr>
      </a:lvl2pPr>
      <a:lvl3pPr marL="1143000" indent="-228600" algn="l" defTabSz="914400" eaLnBrk="1" fontAlgn="auto" latinLnBrk="0" hangingPunct="1">
        <a:spcBef>
          <a:spcPct val="20000"/>
        </a:spcBef>
        <a:buFont typeface="Arial" pitchFamily="34" charset="0"/>
        <a:buChar char="•"/>
        <a:defRPr sz="2400" kern="1200">
          <a:solidFill>
            <a:schemeClr val="tx1"/>
          </a:solidFill>
          <a:latin typeface="Calibri" pitchFamily="0" charset="0"/>
          <a:ea typeface="等线" pitchFamily="0" charset="0"/>
          <a:cs typeface="Calibri" pitchFamily="0" charset="0"/>
        </a:defRPr>
      </a:lvl3pPr>
      <a:lvl4pPr marL="16002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4pPr>
      <a:lvl5pPr marL="20574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5pPr>
      <a:lvl6pPr marL="25146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6pPr>
      <a:lvl7pPr marL="29718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7pPr>
      <a:lvl8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8pPr>
      <a:lvl9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17.png"/><Relationship Id="rId2" Type="http://schemas.openxmlformats.org/officeDocument/2006/relationships/slideLayout" Target="../slideLayouts/slideLayout1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18.png"/><Relationship Id="rId2" Type="http://schemas.openxmlformats.org/officeDocument/2006/relationships/slideLayout" Target="../slideLayouts/slideLayout1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19.png"/><Relationship Id="rId2" Type="http://schemas.openxmlformats.org/officeDocument/2006/relationships/slideLayout" Target="../slideLayouts/slideLayout1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20.png"/><Relationship Id="rId2" Type="http://schemas.openxmlformats.org/officeDocument/2006/relationships/slideLayout" Target="../slideLayouts/slideLayout1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21.png"/><Relationship Id="rId2" Type="http://schemas.openxmlformats.org/officeDocument/2006/relationships/image" Target="../media/22.png"/><Relationship Id="rId3" Type="http://schemas.openxmlformats.org/officeDocument/2006/relationships/image" Target="../media/23.png"/><Relationship Id="rId4" Type="http://schemas.openxmlformats.org/officeDocument/2006/relationships/image" Target="../media/24.png"/><Relationship Id="rId5" Type="http://schemas.openxmlformats.org/officeDocument/2006/relationships/slideLayout" Target="../slideLayouts/slideLayout1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25.png"/><Relationship Id="rId2" Type="http://schemas.openxmlformats.org/officeDocument/2006/relationships/slideLayout" Target="../slideLayouts/slideLayout19.xml"/><Relationship Id="rId3" Type="http://schemas.openxmlformats.org/officeDocument/2006/relationships/notesSlide" Target="../notesSlides/notesSlide8.xml"/></Relationships>
</file>

<file path=ppt/slides/slide1.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1" name="图片" descr="preencoded.png"/>
          <p:cNvPicPr>
            <a:picLocks noChangeAspect="1"/>
          </p:cNvPicPr>
          <p:nvPr/>
        </p:nvPicPr>
        <p:blipFill>
          <a:blip r:embed="rId1" cstate="print"/>
          <a:stretch>
            <a:fillRect/>
          </a:stretch>
        </p:blipFill>
        <p:spPr>
          <a:xfrm rot="0">
            <a:off x="0" y="0"/>
            <a:ext cx="5486400" cy="8229600"/>
          </a:xfrm>
          <a:prstGeom prst="rect"/>
          <a:noFill/>
          <a:ln w="12700" cmpd="sng" cap="flat">
            <a:noFill/>
            <a:prstDash val="solid"/>
            <a:miter/>
          </a:ln>
        </p:spPr>
      </p:pic>
      <p:sp>
        <p:nvSpPr>
          <p:cNvPr id="12" name="矩形"/>
          <p:cNvSpPr>
            <a:spLocks/>
          </p:cNvSpPr>
          <p:nvPr/>
        </p:nvSpPr>
        <p:spPr>
          <a:xfrm rot="0">
            <a:off x="6324124" y="882134"/>
            <a:ext cx="7468552" cy="3886200"/>
          </a:xfrm>
          <a:prstGeom prst="rect"/>
          <a:noFill/>
          <a:ln w="12700" cmpd="sng" cap="flat">
            <a:noFill/>
            <a:prstDash val="solid"/>
            <a:miter/>
          </a:ln>
        </p:spPr>
        <p:txBody>
          <a:bodyPr vert="horz" wrap="square" lIns="0" tIns="0" rIns="0" bIns="0" anchor="t" anchorCtr="0">
            <a:prstTxWarp prst="textNoShape"/>
          </a:bodyPr>
          <a:lstStyle/>
          <a:p>
            <a:pPr marL="0" indent="0" algn="l">
              <a:lnSpc>
                <a:spcPts val="7650"/>
              </a:lnSpc>
              <a:spcBef>
                <a:spcPts val="0"/>
              </a:spcBef>
              <a:spcAft>
                <a:spcPts val="0"/>
              </a:spcAft>
              <a:buNone/>
            </a:pPr>
            <a:r>
              <a:rPr lang="en-US" altLang="zh-CN" sz="6100" b="0" i="0" u="none" strike="noStrike" kern="0" cap="none" spc="-122" baseline="0">
                <a:solidFill>
                  <a:srgbClr val="000000"/>
                </a:solidFill>
                <a:latin typeface="Source Serif Pro Semi Bold" pitchFamily="34" charset="0"/>
                <a:ea typeface="Source Serif Pro Semi Bold" pitchFamily="34" charset="0"/>
                <a:cs typeface="Source Serif Pro Semi Bold" pitchFamily="34" charset="0"/>
              </a:rPr>
              <a:t>The Power of Blockchain: Transforming the Digital Landscape</a:t>
            </a:r>
            <a:endParaRPr lang="zh-CN" altLang="en-US" sz="6100" b="0" i="0" u="none" strike="noStrike" kern="0" cap="none" spc="0" baseline="0">
              <a:latin typeface="Droid Sans"/>
              <a:ea typeface="Droid Sans"/>
              <a:cs typeface="Lucida Sans"/>
            </a:endParaRPr>
          </a:p>
        </p:txBody>
      </p:sp>
      <p:sp>
        <p:nvSpPr>
          <p:cNvPr id="13" name="矩形"/>
          <p:cNvSpPr>
            <a:spLocks/>
          </p:cNvSpPr>
          <p:nvPr/>
        </p:nvSpPr>
        <p:spPr>
          <a:xfrm rot="0">
            <a:off x="6324124" y="5127308"/>
            <a:ext cx="7468552" cy="1532096"/>
          </a:xfrm>
          <a:prstGeom prst="rect"/>
          <a:noFill/>
          <a:ln w="12700" cmpd="sng" cap="flat">
            <a:noFill/>
            <a:prstDash val="solid"/>
            <a:miter/>
          </a:ln>
        </p:spPr>
        <p:txBody>
          <a:bodyPr vert="horz" wrap="square" lIns="0" tIns="0" rIns="0" bIns="0" anchor="t" anchorCtr="0">
            <a:prstTxWarp prst="textNoShape"/>
          </a:bodyPr>
          <a:lstStyle/>
          <a:p>
            <a:pPr marL="0" indent="0" algn="l">
              <a:lnSpc>
                <a:spcPts val="3000"/>
              </a:lnSpc>
              <a:spcBef>
                <a:spcPts val="0"/>
              </a:spcBef>
              <a:spcAft>
                <a:spcPts val="0"/>
              </a:spcAft>
              <a:buNone/>
            </a:pPr>
            <a:r>
              <a:rPr lang="en-US" altLang="zh-CN" sz="1850" b="0" i="0" u="none" strike="noStrike" kern="0" cap="none" spc="-38" baseline="0">
                <a:solidFill>
                  <a:srgbClr val="272525"/>
                </a:solidFill>
                <a:latin typeface="Source Sans Pro" pitchFamily="34" charset="0"/>
                <a:ea typeface="Source Sans Pro" pitchFamily="34" charset="0"/>
                <a:cs typeface="Source Sans Pro" pitchFamily="34" charset="0"/>
              </a:rPr>
              <a:t>Blockchain technology is revolutionizing how we store, secure, and transfer data. By decentralizing information and creating a tamper-proof digital ledger, blockchain is empowering individuals and businesses to transact with unprecedented trust and transparency.</a:t>
            </a:r>
            <a:endParaRPr lang="zh-CN" altLang="en-US" sz="1850" b="0" i="0" u="none" strike="noStrike" kern="0" cap="none" spc="0" baseline="0">
              <a:latin typeface="Droid Sans"/>
              <a:ea typeface="Droid Sans"/>
              <a:cs typeface="Lucida Sans"/>
            </a:endParaRPr>
          </a:p>
        </p:txBody>
      </p:sp>
      <p:sp>
        <p:nvSpPr>
          <p:cNvPr id="14" name="圆角矩形"/>
          <p:cNvSpPr>
            <a:spLocks/>
          </p:cNvSpPr>
          <p:nvPr/>
        </p:nvSpPr>
        <p:spPr>
          <a:xfrm rot="0">
            <a:off x="6171726" y="-530547"/>
            <a:ext cx="382905" cy="382905"/>
          </a:xfrm>
          <a:prstGeom prst="roundRect">
            <a:avLst>
              <a:gd name="adj" fmla="val 23878208"/>
            </a:avLst>
          </a:prstGeom>
          <a:noFill/>
          <a:ln w="7620" cmpd="sng" cap="flat">
            <a:solidFill>
              <a:srgbClr val="FFFFFF"/>
            </a:solidFill>
            <a:prstDash val="solid"/>
            <a:round/>
          </a:ln>
        </p:spPr>
      </p:sp>
      <p:sp>
        <p:nvSpPr>
          <p:cNvPr id="16" name="矩形"/>
          <p:cNvSpPr>
            <a:spLocks/>
          </p:cNvSpPr>
          <p:nvPr/>
        </p:nvSpPr>
        <p:spPr>
          <a:xfrm rot="5528215">
            <a:off x="7731548" y="7440330"/>
            <a:ext cx="3056333" cy="497677"/>
          </a:xfrm>
          <a:prstGeom prst="rect"/>
          <a:noFill/>
          <a:ln w="12700" cmpd="sng" cap="flat">
            <a:noFill/>
            <a:prstDash val="solid"/>
            <a:miter/>
          </a:ln>
        </p:spPr>
        <p:txBody>
          <a:bodyPr vert="horz" wrap="none" lIns="0" tIns="0" rIns="0" bIns="0" anchor="t" anchorCtr="0">
            <a:prstTxWarp prst="textNoShape"/>
          </a:bodyPr>
          <a:lstStyle/>
          <a:p>
            <a:pPr marL="0" indent="0" algn="l">
              <a:lnSpc>
                <a:spcPts val="3250"/>
              </a:lnSpc>
              <a:spcBef>
                <a:spcPts val="0"/>
              </a:spcBef>
              <a:spcAft>
                <a:spcPts val="0"/>
              </a:spcAft>
              <a:buNone/>
            </a:pPr>
            <a:endParaRPr lang="zh-CN" altLang="en-US" sz="235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733319920"/>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22" name="图片" descr="preencoded.png"/>
          <p:cNvPicPr>
            <a:picLocks noChangeAspect="1"/>
          </p:cNvPicPr>
          <p:nvPr/>
        </p:nvPicPr>
        <p:blipFill>
          <a:blip r:embed="rId1" cstate="print"/>
          <a:stretch>
            <a:fillRect/>
          </a:stretch>
        </p:blipFill>
        <p:spPr>
          <a:xfrm rot="0">
            <a:off x="0" y="0"/>
            <a:ext cx="14630401" cy="2940487"/>
          </a:xfrm>
          <a:prstGeom prst="rect"/>
          <a:noFill/>
          <a:ln w="12700" cmpd="sng" cap="flat">
            <a:noFill/>
            <a:prstDash val="solid"/>
            <a:miter/>
          </a:ln>
        </p:spPr>
      </p:pic>
      <p:sp>
        <p:nvSpPr>
          <p:cNvPr id="23" name="矩形"/>
          <p:cNvSpPr>
            <a:spLocks/>
          </p:cNvSpPr>
          <p:nvPr/>
        </p:nvSpPr>
        <p:spPr>
          <a:xfrm rot="0">
            <a:off x="823317" y="3588306"/>
            <a:ext cx="12983766" cy="1383743"/>
          </a:xfrm>
          <a:prstGeom prst="rect"/>
          <a:noFill/>
          <a:ln w="12700" cmpd="sng" cap="flat">
            <a:noFill/>
            <a:prstDash val="solid"/>
            <a:miter/>
          </a:ln>
        </p:spPr>
        <p:txBody>
          <a:bodyPr vert="horz" wrap="square" lIns="0" tIns="0" rIns="0" bIns="0" anchor="t" anchorCtr="0">
            <a:prstTxWarp prst="textNoShape"/>
          </a:bodyPr>
          <a:lstStyle/>
          <a:p>
            <a:pPr marL="0" indent="0" algn="l">
              <a:lnSpc>
                <a:spcPts val="5400"/>
              </a:lnSpc>
              <a:spcBef>
                <a:spcPts val="0"/>
              </a:spcBef>
              <a:spcAft>
                <a:spcPts val="0"/>
              </a:spcAft>
              <a:buNone/>
            </a:pPr>
            <a:r>
              <a:rPr lang="en-US" altLang="zh-CN" sz="4350" b="0" i="0" u="none" strike="noStrike" kern="0" cap="none" spc="-87" baseline="0">
                <a:solidFill>
                  <a:srgbClr val="000000"/>
                </a:solidFill>
                <a:latin typeface="Source Serif Pro Semi Bold" pitchFamily="34" charset="0"/>
                <a:ea typeface="Source Serif Pro Semi Bold" pitchFamily="34" charset="0"/>
                <a:cs typeface="Source Serif Pro Semi Bold" pitchFamily="34" charset="0"/>
              </a:rPr>
              <a:t>Understanding Blockchain: The Foundational Concepts</a:t>
            </a:r>
            <a:endParaRPr lang="zh-CN" altLang="en-US" sz="4350" b="0" i="0" u="none" strike="noStrike" kern="0" cap="none" spc="0" baseline="0">
              <a:latin typeface="Droid Sans"/>
              <a:ea typeface="Droid Sans"/>
              <a:cs typeface="Lucida Sans"/>
            </a:endParaRPr>
          </a:p>
        </p:txBody>
      </p:sp>
      <p:sp>
        <p:nvSpPr>
          <p:cNvPr id="24" name="圆角矩形"/>
          <p:cNvSpPr>
            <a:spLocks/>
          </p:cNvSpPr>
          <p:nvPr/>
        </p:nvSpPr>
        <p:spPr>
          <a:xfrm rot="0">
            <a:off x="823317" y="5589389"/>
            <a:ext cx="529233" cy="529232"/>
          </a:xfrm>
          <a:prstGeom prst="roundRect">
            <a:avLst>
              <a:gd name="adj" fmla="val 18671"/>
            </a:avLst>
          </a:prstGeom>
          <a:solidFill>
            <a:srgbClr val="F0D4F7"/>
          </a:solidFill>
          <a:ln w="7620" cmpd="sng" cap="flat">
            <a:solidFill>
              <a:srgbClr val="D6BADD"/>
            </a:solidFill>
            <a:prstDash val="solid"/>
            <a:round/>
          </a:ln>
        </p:spPr>
      </p:sp>
      <p:sp>
        <p:nvSpPr>
          <p:cNvPr id="25" name="矩形"/>
          <p:cNvSpPr>
            <a:spLocks/>
          </p:cNvSpPr>
          <p:nvPr/>
        </p:nvSpPr>
        <p:spPr>
          <a:xfrm rot="0">
            <a:off x="1004887" y="5687973"/>
            <a:ext cx="166091" cy="332064"/>
          </a:xfrm>
          <a:prstGeom prst="rect"/>
          <a:noFill/>
          <a:ln w="12700" cmpd="sng" cap="flat">
            <a:noFill/>
            <a:prstDash val="solid"/>
            <a:miter/>
          </a:ln>
        </p:spPr>
        <p:txBody>
          <a:bodyPr vert="horz" wrap="none" lIns="0" tIns="0" rIns="0" bIns="0" anchor="t" anchorCtr="0">
            <a:prstTxWarp prst="textNoShape"/>
          </a:bodyPr>
          <a:lstStyle/>
          <a:p>
            <a:pPr marL="0" indent="0" algn="ctr">
              <a:lnSpc>
                <a:spcPts val="2600"/>
              </a:lnSpc>
              <a:spcBef>
                <a:spcPts val="0"/>
              </a:spcBef>
              <a:spcAft>
                <a:spcPts val="0"/>
              </a:spcAft>
              <a:buNone/>
            </a:pPr>
            <a:r>
              <a:rPr lang="en-US" altLang="zh-CN" sz="2600" b="0" i="0" u="none" strike="noStrike" kern="0" cap="none" spc="-52" baseline="0">
                <a:solidFill>
                  <a:srgbClr val="272525"/>
                </a:solidFill>
                <a:latin typeface="Source Serif Pro Semi Bold" pitchFamily="34" charset="0"/>
                <a:ea typeface="Source Serif Pro Semi Bold" pitchFamily="34" charset="0"/>
                <a:cs typeface="Source Serif Pro Semi Bold" pitchFamily="34" charset="0"/>
              </a:rPr>
              <a:t>1</a:t>
            </a:r>
            <a:endParaRPr lang="zh-CN" altLang="en-US" sz="2600" b="0" i="0" u="none" strike="noStrike" kern="0" cap="none" spc="0" baseline="0">
              <a:latin typeface="Droid Sans"/>
              <a:ea typeface="Droid Sans"/>
              <a:cs typeface="Lucida Sans"/>
            </a:endParaRPr>
          </a:p>
        </p:txBody>
      </p:sp>
      <p:sp>
        <p:nvSpPr>
          <p:cNvPr id="26" name="矩形"/>
          <p:cNvSpPr>
            <a:spLocks/>
          </p:cNvSpPr>
          <p:nvPr/>
        </p:nvSpPr>
        <p:spPr>
          <a:xfrm rot="0">
            <a:off x="1587698" y="5589389"/>
            <a:ext cx="2767489" cy="345877"/>
          </a:xfrm>
          <a:prstGeom prst="rect"/>
          <a:noFill/>
          <a:ln w="12700" cmpd="sng" cap="flat">
            <a:noFill/>
            <a:prstDash val="solid"/>
            <a:miter/>
          </a:ln>
        </p:spPr>
        <p:txBody>
          <a:bodyPr vert="horz" wrap="none" lIns="0" tIns="0" rIns="0" bIns="0" anchor="t" anchorCtr="0">
            <a:prstTxWarp prst="textNoShape"/>
          </a:bodyPr>
          <a:lstStyle/>
          <a:p>
            <a:pPr marL="0" indent="0" algn="l">
              <a:lnSpc>
                <a:spcPts val="2700"/>
              </a:lnSpc>
              <a:spcBef>
                <a:spcPts val="0"/>
              </a:spcBef>
              <a:spcAft>
                <a:spcPts val="0"/>
              </a:spcAft>
              <a:buNone/>
            </a:pPr>
            <a:r>
              <a:rPr lang="en-US" altLang="zh-CN" sz="2150" b="0" i="0" u="none" strike="noStrike" kern="0" cap="none" spc="-44" baseline="0">
                <a:solidFill>
                  <a:srgbClr val="272525"/>
                </a:solidFill>
                <a:latin typeface="Source Serif Pro Semi Bold" pitchFamily="34" charset="0"/>
                <a:ea typeface="Source Serif Pro Semi Bold" pitchFamily="34" charset="0"/>
                <a:cs typeface="Source Serif Pro Semi Bold" pitchFamily="34" charset="0"/>
              </a:rPr>
              <a:t>Decentralization</a:t>
            </a:r>
            <a:endParaRPr lang="zh-CN" altLang="en-US" sz="2150" b="0" i="0" u="none" strike="noStrike" kern="0" cap="none" spc="0" baseline="0">
              <a:latin typeface="Droid Sans"/>
              <a:ea typeface="Droid Sans"/>
              <a:cs typeface="Lucida Sans"/>
            </a:endParaRPr>
          </a:p>
        </p:txBody>
      </p:sp>
      <p:sp>
        <p:nvSpPr>
          <p:cNvPr id="27" name="矩形"/>
          <p:cNvSpPr>
            <a:spLocks/>
          </p:cNvSpPr>
          <p:nvPr/>
        </p:nvSpPr>
        <p:spPr>
          <a:xfrm rot="0">
            <a:off x="1587698" y="6076355"/>
            <a:ext cx="3406735" cy="1505425"/>
          </a:xfrm>
          <a:prstGeom prst="rect"/>
          <a:noFill/>
          <a:ln w="12700" cmpd="sng" cap="flat">
            <a:noFill/>
            <a:prstDash val="solid"/>
            <a:miter/>
          </a:ln>
        </p:spPr>
        <p:txBody>
          <a:bodyPr vert="horz" wrap="square" lIns="0" tIns="0" rIns="0" bIns="0" anchor="t" anchorCtr="0">
            <a:prstTxWarp prst="textNoShape"/>
          </a:bodyPr>
          <a:lstStyle/>
          <a:p>
            <a:pPr marL="0" indent="0" algn="l">
              <a:lnSpc>
                <a:spcPts val="2950"/>
              </a:lnSpc>
              <a:spcBef>
                <a:spcPts val="0"/>
              </a:spcBef>
              <a:spcAft>
                <a:spcPts val="0"/>
              </a:spcAft>
              <a:buNone/>
            </a:pPr>
            <a:r>
              <a:rPr lang="en-US" altLang="zh-CN" sz="1850" b="0" i="0" u="none" strike="noStrike" kern="0" cap="none" spc="-37" baseline="0">
                <a:solidFill>
                  <a:srgbClr val="272525"/>
                </a:solidFill>
                <a:latin typeface="Source Sans Pro" pitchFamily="34" charset="0"/>
                <a:ea typeface="Source Sans Pro" pitchFamily="34" charset="0"/>
                <a:cs typeface="Source Sans Pro" pitchFamily="34" charset="0"/>
              </a:rPr>
              <a:t>Blockchain operates on a decentralized network, eliminating the need for a central authority to manage and verify transactions.</a:t>
            </a:r>
            <a:endParaRPr lang="zh-CN" altLang="en-US" sz="1850" b="0" i="0" u="none" strike="noStrike" kern="0" cap="none" spc="0" baseline="0">
              <a:latin typeface="Droid Sans"/>
              <a:ea typeface="Droid Sans"/>
              <a:cs typeface="Lucida Sans"/>
            </a:endParaRPr>
          </a:p>
        </p:txBody>
      </p:sp>
      <p:sp>
        <p:nvSpPr>
          <p:cNvPr id="28" name="圆角矩形"/>
          <p:cNvSpPr>
            <a:spLocks/>
          </p:cNvSpPr>
          <p:nvPr/>
        </p:nvSpPr>
        <p:spPr>
          <a:xfrm rot="0">
            <a:off x="5229582" y="5589389"/>
            <a:ext cx="529232" cy="529232"/>
          </a:xfrm>
          <a:prstGeom prst="roundRect">
            <a:avLst>
              <a:gd name="adj" fmla="val 18671"/>
            </a:avLst>
          </a:prstGeom>
          <a:solidFill>
            <a:srgbClr val="F0D4F7"/>
          </a:solidFill>
          <a:ln w="7620" cmpd="sng" cap="flat">
            <a:solidFill>
              <a:srgbClr val="D6BADD"/>
            </a:solidFill>
            <a:prstDash val="solid"/>
            <a:round/>
          </a:ln>
        </p:spPr>
      </p:sp>
      <p:sp>
        <p:nvSpPr>
          <p:cNvPr id="29" name="矩形"/>
          <p:cNvSpPr>
            <a:spLocks/>
          </p:cNvSpPr>
          <p:nvPr/>
        </p:nvSpPr>
        <p:spPr>
          <a:xfrm rot="0">
            <a:off x="5411153" y="5687973"/>
            <a:ext cx="166091" cy="332064"/>
          </a:xfrm>
          <a:prstGeom prst="rect"/>
          <a:noFill/>
          <a:ln w="12700" cmpd="sng" cap="flat">
            <a:noFill/>
            <a:prstDash val="solid"/>
            <a:miter/>
          </a:ln>
        </p:spPr>
        <p:txBody>
          <a:bodyPr vert="horz" wrap="none" lIns="0" tIns="0" rIns="0" bIns="0" anchor="t" anchorCtr="0">
            <a:prstTxWarp prst="textNoShape"/>
          </a:bodyPr>
          <a:lstStyle/>
          <a:p>
            <a:pPr marL="0" indent="0" algn="ctr">
              <a:lnSpc>
                <a:spcPts val="2600"/>
              </a:lnSpc>
              <a:spcBef>
                <a:spcPts val="0"/>
              </a:spcBef>
              <a:spcAft>
                <a:spcPts val="0"/>
              </a:spcAft>
              <a:buNone/>
            </a:pPr>
            <a:r>
              <a:rPr lang="en-US" altLang="zh-CN" sz="2600" b="0" i="0" u="none" strike="noStrike" kern="0" cap="none" spc="-52" baseline="0">
                <a:solidFill>
                  <a:srgbClr val="272525"/>
                </a:solidFill>
                <a:latin typeface="Source Serif Pro Semi Bold" pitchFamily="34" charset="0"/>
                <a:ea typeface="Source Serif Pro Semi Bold" pitchFamily="34" charset="0"/>
                <a:cs typeface="Source Serif Pro Semi Bold" pitchFamily="34" charset="0"/>
              </a:rPr>
              <a:t>2</a:t>
            </a:r>
            <a:endParaRPr lang="zh-CN" altLang="en-US" sz="2600" b="0" i="0" u="none" strike="noStrike" kern="0" cap="none" spc="0" baseline="0">
              <a:latin typeface="Droid Sans"/>
              <a:ea typeface="Droid Sans"/>
              <a:cs typeface="Lucida Sans"/>
            </a:endParaRPr>
          </a:p>
        </p:txBody>
      </p:sp>
      <p:sp>
        <p:nvSpPr>
          <p:cNvPr id="30" name="矩形"/>
          <p:cNvSpPr>
            <a:spLocks/>
          </p:cNvSpPr>
          <p:nvPr/>
        </p:nvSpPr>
        <p:spPr>
          <a:xfrm rot="0">
            <a:off x="5993963" y="5589389"/>
            <a:ext cx="2767489" cy="345877"/>
          </a:xfrm>
          <a:prstGeom prst="rect"/>
          <a:noFill/>
          <a:ln w="12700" cmpd="sng" cap="flat">
            <a:noFill/>
            <a:prstDash val="solid"/>
            <a:miter/>
          </a:ln>
        </p:spPr>
        <p:txBody>
          <a:bodyPr vert="horz" wrap="none" lIns="0" tIns="0" rIns="0" bIns="0" anchor="t" anchorCtr="0">
            <a:prstTxWarp prst="textNoShape"/>
          </a:bodyPr>
          <a:lstStyle/>
          <a:p>
            <a:pPr marL="0" indent="0" algn="l">
              <a:lnSpc>
                <a:spcPts val="2700"/>
              </a:lnSpc>
              <a:spcBef>
                <a:spcPts val="0"/>
              </a:spcBef>
              <a:spcAft>
                <a:spcPts val="0"/>
              </a:spcAft>
              <a:buNone/>
            </a:pPr>
            <a:r>
              <a:rPr lang="en-US" altLang="zh-CN" sz="2150" b="0" i="0" u="none" strike="noStrike" kern="0" cap="none" spc="-44" baseline="0">
                <a:solidFill>
                  <a:srgbClr val="272525"/>
                </a:solidFill>
                <a:latin typeface="Source Serif Pro Semi Bold" pitchFamily="34" charset="0"/>
                <a:ea typeface="Source Serif Pro Semi Bold" pitchFamily="34" charset="0"/>
                <a:cs typeface="Source Serif Pro Semi Bold" pitchFamily="34" charset="0"/>
              </a:rPr>
              <a:t>Cryptography</a:t>
            </a:r>
            <a:endParaRPr lang="zh-CN" altLang="en-US" sz="2150" b="0" i="0" u="none" strike="noStrike" kern="0" cap="none" spc="0" baseline="0">
              <a:latin typeface="Droid Sans"/>
              <a:ea typeface="Droid Sans"/>
              <a:cs typeface="Lucida Sans"/>
            </a:endParaRPr>
          </a:p>
        </p:txBody>
      </p:sp>
      <p:sp>
        <p:nvSpPr>
          <p:cNvPr id="31" name="矩形"/>
          <p:cNvSpPr>
            <a:spLocks/>
          </p:cNvSpPr>
          <p:nvPr/>
        </p:nvSpPr>
        <p:spPr>
          <a:xfrm rot="0">
            <a:off x="5993963" y="6076355"/>
            <a:ext cx="3406735" cy="1129069"/>
          </a:xfrm>
          <a:prstGeom prst="rect"/>
          <a:noFill/>
          <a:ln w="12700" cmpd="sng" cap="flat">
            <a:noFill/>
            <a:prstDash val="solid"/>
            <a:miter/>
          </a:ln>
        </p:spPr>
        <p:txBody>
          <a:bodyPr vert="horz" wrap="square" lIns="0" tIns="0" rIns="0" bIns="0" anchor="t" anchorCtr="0">
            <a:prstTxWarp prst="textNoShape"/>
          </a:bodyPr>
          <a:lstStyle/>
          <a:p>
            <a:pPr marL="0" indent="0" algn="l">
              <a:lnSpc>
                <a:spcPts val="2950"/>
              </a:lnSpc>
              <a:spcBef>
                <a:spcPts val="0"/>
              </a:spcBef>
              <a:spcAft>
                <a:spcPts val="0"/>
              </a:spcAft>
              <a:buNone/>
            </a:pPr>
            <a:r>
              <a:rPr lang="en-US" altLang="zh-CN" sz="1850" b="0" i="0" u="none" strike="noStrike" kern="0" cap="none" spc="-37" baseline="0">
                <a:solidFill>
                  <a:srgbClr val="272525"/>
                </a:solidFill>
                <a:latin typeface="Source Sans Pro" pitchFamily="34" charset="0"/>
                <a:ea typeface="Source Sans Pro" pitchFamily="34" charset="0"/>
                <a:cs typeface="Source Sans Pro" pitchFamily="34" charset="0"/>
              </a:rPr>
              <a:t>Advanced cryptographic techniques ensure the security and integrity of data stored on the blockchain.</a:t>
            </a:r>
            <a:endParaRPr lang="zh-CN" altLang="en-US" sz="1850" b="0" i="0" u="none" strike="noStrike" kern="0" cap="none" spc="0" baseline="0">
              <a:latin typeface="Droid Sans"/>
              <a:ea typeface="Droid Sans"/>
              <a:cs typeface="Lucida Sans"/>
            </a:endParaRPr>
          </a:p>
        </p:txBody>
      </p:sp>
      <p:sp>
        <p:nvSpPr>
          <p:cNvPr id="32" name="圆角矩形"/>
          <p:cNvSpPr>
            <a:spLocks/>
          </p:cNvSpPr>
          <p:nvPr/>
        </p:nvSpPr>
        <p:spPr>
          <a:xfrm rot="0">
            <a:off x="9635847" y="5589389"/>
            <a:ext cx="529233" cy="529232"/>
          </a:xfrm>
          <a:prstGeom prst="roundRect">
            <a:avLst>
              <a:gd name="adj" fmla="val 18671"/>
            </a:avLst>
          </a:prstGeom>
          <a:solidFill>
            <a:srgbClr val="F0D4F7"/>
          </a:solidFill>
          <a:ln w="7620" cmpd="sng" cap="flat">
            <a:solidFill>
              <a:srgbClr val="D6BADD"/>
            </a:solidFill>
            <a:prstDash val="solid"/>
            <a:round/>
          </a:ln>
        </p:spPr>
      </p:sp>
      <p:sp>
        <p:nvSpPr>
          <p:cNvPr id="33" name="矩形"/>
          <p:cNvSpPr>
            <a:spLocks/>
          </p:cNvSpPr>
          <p:nvPr/>
        </p:nvSpPr>
        <p:spPr>
          <a:xfrm rot="0">
            <a:off x="9817417" y="5687973"/>
            <a:ext cx="166091" cy="332064"/>
          </a:xfrm>
          <a:prstGeom prst="rect"/>
          <a:noFill/>
          <a:ln w="12700" cmpd="sng" cap="flat">
            <a:noFill/>
            <a:prstDash val="solid"/>
            <a:miter/>
          </a:ln>
        </p:spPr>
        <p:txBody>
          <a:bodyPr vert="horz" wrap="none" lIns="0" tIns="0" rIns="0" bIns="0" anchor="t" anchorCtr="0">
            <a:prstTxWarp prst="textNoShape"/>
          </a:bodyPr>
          <a:lstStyle/>
          <a:p>
            <a:pPr marL="0" indent="0" algn="ctr">
              <a:lnSpc>
                <a:spcPts val="2600"/>
              </a:lnSpc>
              <a:spcBef>
                <a:spcPts val="0"/>
              </a:spcBef>
              <a:spcAft>
                <a:spcPts val="0"/>
              </a:spcAft>
              <a:buNone/>
            </a:pPr>
            <a:r>
              <a:rPr lang="en-US" altLang="zh-CN" sz="2600" b="0" i="0" u="none" strike="noStrike" kern="0" cap="none" spc="-52" baseline="0">
                <a:solidFill>
                  <a:srgbClr val="272525"/>
                </a:solidFill>
                <a:latin typeface="Source Serif Pro Semi Bold" pitchFamily="34" charset="0"/>
                <a:ea typeface="Source Serif Pro Semi Bold" pitchFamily="34" charset="0"/>
                <a:cs typeface="Source Serif Pro Semi Bold" pitchFamily="34" charset="0"/>
              </a:rPr>
              <a:t>3</a:t>
            </a:r>
            <a:endParaRPr lang="zh-CN" altLang="en-US" sz="2600" b="0" i="0" u="none" strike="noStrike" kern="0" cap="none" spc="0" baseline="0">
              <a:latin typeface="Droid Sans"/>
              <a:ea typeface="Droid Sans"/>
              <a:cs typeface="Lucida Sans"/>
            </a:endParaRPr>
          </a:p>
        </p:txBody>
      </p:sp>
      <p:sp>
        <p:nvSpPr>
          <p:cNvPr id="34" name="矩形"/>
          <p:cNvSpPr>
            <a:spLocks/>
          </p:cNvSpPr>
          <p:nvPr/>
        </p:nvSpPr>
        <p:spPr>
          <a:xfrm rot="0">
            <a:off x="10400227" y="5589389"/>
            <a:ext cx="2767489" cy="345877"/>
          </a:xfrm>
          <a:prstGeom prst="rect"/>
          <a:noFill/>
          <a:ln w="12700" cmpd="sng" cap="flat">
            <a:noFill/>
            <a:prstDash val="solid"/>
            <a:miter/>
          </a:ln>
        </p:spPr>
        <p:txBody>
          <a:bodyPr vert="horz" wrap="none" lIns="0" tIns="0" rIns="0" bIns="0" anchor="t" anchorCtr="0">
            <a:prstTxWarp prst="textNoShape"/>
          </a:bodyPr>
          <a:lstStyle/>
          <a:p>
            <a:pPr marL="0" indent="0" algn="l">
              <a:lnSpc>
                <a:spcPts val="2700"/>
              </a:lnSpc>
              <a:spcBef>
                <a:spcPts val="0"/>
              </a:spcBef>
              <a:spcAft>
                <a:spcPts val="0"/>
              </a:spcAft>
              <a:buNone/>
            </a:pPr>
            <a:r>
              <a:rPr lang="en-US" altLang="zh-CN" sz="2150" b="0" i="0" u="none" strike="noStrike" kern="0" cap="none" spc="-44" baseline="0">
                <a:solidFill>
                  <a:srgbClr val="272525"/>
                </a:solidFill>
                <a:latin typeface="Source Serif Pro Semi Bold" pitchFamily="34" charset="0"/>
                <a:ea typeface="Source Serif Pro Semi Bold" pitchFamily="34" charset="0"/>
                <a:cs typeface="Source Serif Pro Semi Bold" pitchFamily="34" charset="0"/>
              </a:rPr>
              <a:t>Transparency</a:t>
            </a:r>
            <a:endParaRPr lang="zh-CN" altLang="en-US" sz="2150" b="0" i="0" u="none" strike="noStrike" kern="0" cap="none" spc="0" baseline="0">
              <a:latin typeface="Droid Sans"/>
              <a:ea typeface="Droid Sans"/>
              <a:cs typeface="Lucida Sans"/>
            </a:endParaRPr>
          </a:p>
        </p:txBody>
      </p:sp>
      <p:sp>
        <p:nvSpPr>
          <p:cNvPr id="35" name="矩形"/>
          <p:cNvSpPr>
            <a:spLocks/>
          </p:cNvSpPr>
          <p:nvPr/>
        </p:nvSpPr>
        <p:spPr>
          <a:xfrm rot="0">
            <a:off x="10400227" y="6076355"/>
            <a:ext cx="3406735" cy="1505425"/>
          </a:xfrm>
          <a:prstGeom prst="rect"/>
          <a:noFill/>
          <a:ln w="12700" cmpd="sng" cap="flat">
            <a:noFill/>
            <a:prstDash val="solid"/>
            <a:miter/>
          </a:ln>
        </p:spPr>
        <p:txBody>
          <a:bodyPr vert="horz" wrap="square" lIns="0" tIns="0" rIns="0" bIns="0" anchor="t" anchorCtr="0">
            <a:prstTxWarp prst="textNoShape"/>
          </a:bodyPr>
          <a:lstStyle/>
          <a:p>
            <a:pPr marL="0" indent="0" algn="l">
              <a:lnSpc>
                <a:spcPts val="2950"/>
              </a:lnSpc>
              <a:spcBef>
                <a:spcPts val="0"/>
              </a:spcBef>
              <a:spcAft>
                <a:spcPts val="0"/>
              </a:spcAft>
              <a:buNone/>
            </a:pPr>
            <a:r>
              <a:rPr lang="en-US" altLang="zh-CN" sz="1850" b="0" i="0" u="none" strike="noStrike" kern="0" cap="none" spc="-37" baseline="0">
                <a:solidFill>
                  <a:srgbClr val="272525"/>
                </a:solidFill>
                <a:latin typeface="Source Sans Pro" pitchFamily="34" charset="0"/>
                <a:ea typeface="Source Sans Pro" pitchFamily="34" charset="0"/>
                <a:cs typeface="Source Sans Pro" pitchFamily="34" charset="0"/>
              </a:rPr>
              <a:t>The distributed ledger provides a transparent and immutable record of all transactions, enhancing trust and accountability.</a:t>
            </a:r>
            <a:endParaRPr lang="zh-CN" altLang="en-US" sz="185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064596707"/>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41" name="矩形"/>
          <p:cNvSpPr>
            <a:spLocks/>
          </p:cNvSpPr>
          <p:nvPr/>
        </p:nvSpPr>
        <p:spPr>
          <a:xfrm rot="0">
            <a:off x="837724" y="1942267"/>
            <a:ext cx="12954952" cy="1408033"/>
          </a:xfrm>
          <a:prstGeom prst="rect"/>
          <a:noFill/>
          <a:ln w="12700" cmpd="sng" cap="flat">
            <a:noFill/>
            <a:prstDash val="solid"/>
            <a:miter/>
          </a:ln>
        </p:spPr>
        <p:txBody>
          <a:bodyPr vert="horz" wrap="square" lIns="0" tIns="0" rIns="0" bIns="0" anchor="t" anchorCtr="0">
            <a:prstTxWarp prst="textNoShape"/>
          </a:bodyPr>
          <a:lstStyle/>
          <a:p>
            <a:pPr marL="0" indent="0" algn="l">
              <a:lnSpc>
                <a:spcPts val="5500"/>
              </a:lnSpc>
              <a:spcBef>
                <a:spcPts val="0"/>
              </a:spcBef>
              <a:spcAft>
                <a:spcPts val="0"/>
              </a:spcAft>
              <a:buNone/>
            </a:pPr>
            <a:r>
              <a:rPr lang="en-US" altLang="zh-CN" sz="4400" b="0" i="0" u="none" strike="noStrike" kern="0" cap="none" spc="-89" baseline="0">
                <a:solidFill>
                  <a:srgbClr val="000000"/>
                </a:solidFill>
                <a:latin typeface="Source Serif Pro Semi Bold" pitchFamily="34" charset="0"/>
                <a:ea typeface="Source Serif Pro Semi Bold" pitchFamily="34" charset="0"/>
                <a:cs typeface="Source Serif Pro Semi Bold" pitchFamily="34" charset="0"/>
              </a:rPr>
              <a:t>Blockchain Applications: Use Cases Across Industries</a:t>
            </a:r>
            <a:endParaRPr lang="zh-CN" altLang="en-US" sz="4400" b="0" i="0" u="none" strike="noStrike" kern="0" cap="none" spc="0" baseline="0">
              <a:latin typeface="Droid Sans"/>
              <a:ea typeface="Droid Sans"/>
              <a:cs typeface="Lucida Sans"/>
            </a:endParaRPr>
          </a:p>
        </p:txBody>
      </p:sp>
      <p:sp>
        <p:nvSpPr>
          <p:cNvPr id="42" name="矩形"/>
          <p:cNvSpPr>
            <a:spLocks/>
          </p:cNvSpPr>
          <p:nvPr/>
        </p:nvSpPr>
        <p:spPr>
          <a:xfrm rot="0">
            <a:off x="837724" y="3948589"/>
            <a:ext cx="2816185" cy="351949"/>
          </a:xfrm>
          <a:prstGeom prst="rect"/>
          <a:noFill/>
          <a:ln w="12700" cmpd="sng" cap="flat">
            <a:noFill/>
            <a:prstDash val="solid"/>
            <a:miter/>
          </a:ln>
        </p:spPr>
        <p:txBody>
          <a:bodyPr vert="horz" wrap="none" lIns="0" tIns="0" rIns="0" bIns="0" anchor="t" anchorCtr="0">
            <a:prstTxWarp prst="textNoShape"/>
          </a:bodyPr>
          <a:lstStyle/>
          <a:p>
            <a:pPr marL="0" indent="0" algn="l">
              <a:lnSpc>
                <a:spcPts val="2750"/>
              </a:lnSpc>
              <a:spcBef>
                <a:spcPts val="0"/>
              </a:spcBef>
              <a:spcAft>
                <a:spcPts val="0"/>
              </a:spcAft>
              <a:buNone/>
            </a:pPr>
            <a:r>
              <a:rPr lang="en-US" altLang="zh-CN" sz="2200" b="0" i="0" u="none" strike="noStrike" kern="0" cap="none" spc="-44" baseline="0">
                <a:solidFill>
                  <a:srgbClr val="000000"/>
                </a:solidFill>
                <a:latin typeface="Source Serif Pro Semi Bold" pitchFamily="34" charset="0"/>
                <a:ea typeface="Source Serif Pro Semi Bold" pitchFamily="34" charset="0"/>
                <a:cs typeface="Source Serif Pro Semi Bold" pitchFamily="34" charset="0"/>
              </a:rPr>
              <a:t>Financial Services</a:t>
            </a:r>
            <a:endParaRPr lang="zh-CN" altLang="en-US" sz="2200" b="0" i="0" u="none" strike="noStrike" kern="0" cap="none" spc="0" baseline="0">
              <a:latin typeface="Droid Sans"/>
              <a:ea typeface="Droid Sans"/>
              <a:cs typeface="Lucida Sans"/>
            </a:endParaRPr>
          </a:p>
        </p:txBody>
      </p:sp>
      <p:sp>
        <p:nvSpPr>
          <p:cNvPr id="43" name="矩形"/>
          <p:cNvSpPr>
            <a:spLocks/>
          </p:cNvSpPr>
          <p:nvPr/>
        </p:nvSpPr>
        <p:spPr>
          <a:xfrm rot="0">
            <a:off x="837724" y="4539853"/>
            <a:ext cx="3928586" cy="1532095"/>
          </a:xfrm>
          <a:prstGeom prst="rect"/>
          <a:noFill/>
          <a:ln w="12700" cmpd="sng" cap="flat">
            <a:noFill/>
            <a:prstDash val="solid"/>
            <a:miter/>
          </a:ln>
        </p:spPr>
        <p:txBody>
          <a:bodyPr vert="horz" wrap="square" lIns="0" tIns="0" rIns="0" bIns="0" anchor="t" anchorCtr="0">
            <a:prstTxWarp prst="textNoShape"/>
          </a:bodyPr>
          <a:lstStyle/>
          <a:p>
            <a:pPr marL="0" indent="0" algn="l">
              <a:lnSpc>
                <a:spcPts val="3000"/>
              </a:lnSpc>
              <a:spcBef>
                <a:spcPts val="0"/>
              </a:spcBef>
              <a:spcAft>
                <a:spcPts val="0"/>
              </a:spcAft>
              <a:buNone/>
            </a:pPr>
            <a:r>
              <a:rPr lang="en-US" altLang="zh-CN" sz="1850" b="0" i="0" u="none" strike="noStrike" kern="0" cap="none" spc="-38" baseline="0">
                <a:solidFill>
                  <a:srgbClr val="272525"/>
                </a:solidFill>
                <a:latin typeface="Source Sans Pro" pitchFamily="34" charset="0"/>
                <a:ea typeface="Source Sans Pro" pitchFamily="34" charset="0"/>
                <a:cs typeface="Source Sans Pro" pitchFamily="34" charset="0"/>
              </a:rPr>
              <a:t>Blockchain revolutionizes international payments, remittances, and asset trading with faster, more secure, and cost-effective transactions.</a:t>
            </a:r>
            <a:endParaRPr lang="zh-CN" altLang="en-US" sz="1850" b="0" i="0" u="none" strike="noStrike" kern="0" cap="none" spc="0" baseline="0">
              <a:latin typeface="Droid Sans"/>
              <a:ea typeface="Droid Sans"/>
              <a:cs typeface="Lucida Sans"/>
            </a:endParaRPr>
          </a:p>
        </p:txBody>
      </p:sp>
      <p:sp>
        <p:nvSpPr>
          <p:cNvPr id="44" name="矩形"/>
          <p:cNvSpPr>
            <a:spLocks/>
          </p:cNvSpPr>
          <p:nvPr/>
        </p:nvSpPr>
        <p:spPr>
          <a:xfrm rot="0">
            <a:off x="5357813" y="3948589"/>
            <a:ext cx="3285172" cy="351949"/>
          </a:xfrm>
          <a:prstGeom prst="rect"/>
          <a:noFill/>
          <a:ln w="12700" cmpd="sng" cap="flat">
            <a:noFill/>
            <a:prstDash val="solid"/>
            <a:miter/>
          </a:ln>
        </p:spPr>
        <p:txBody>
          <a:bodyPr vert="horz" wrap="none" lIns="0" tIns="0" rIns="0" bIns="0" anchor="t" anchorCtr="0">
            <a:prstTxWarp prst="textNoShape"/>
          </a:bodyPr>
          <a:lstStyle/>
          <a:p>
            <a:pPr marL="0" indent="0" algn="l">
              <a:lnSpc>
                <a:spcPts val="2750"/>
              </a:lnSpc>
              <a:spcBef>
                <a:spcPts val="0"/>
              </a:spcBef>
              <a:spcAft>
                <a:spcPts val="0"/>
              </a:spcAft>
              <a:buNone/>
            </a:pPr>
            <a:r>
              <a:rPr lang="en-US" altLang="zh-CN" sz="2200" b="0" i="0" u="none" strike="noStrike" kern="0" cap="none" spc="-44" baseline="0">
                <a:solidFill>
                  <a:srgbClr val="000000"/>
                </a:solidFill>
                <a:latin typeface="Source Serif Pro Semi Bold" pitchFamily="34" charset="0"/>
                <a:ea typeface="Source Serif Pro Semi Bold" pitchFamily="34" charset="0"/>
                <a:cs typeface="Source Serif Pro Semi Bold" pitchFamily="34" charset="0"/>
              </a:rPr>
              <a:t>Supply Chain Management</a:t>
            </a:r>
            <a:endParaRPr lang="zh-CN" altLang="en-US" sz="2200" b="0" i="0" u="none" strike="noStrike" kern="0" cap="none" spc="0" baseline="0">
              <a:latin typeface="Droid Sans"/>
              <a:ea typeface="Droid Sans"/>
              <a:cs typeface="Lucida Sans"/>
            </a:endParaRPr>
          </a:p>
        </p:txBody>
      </p:sp>
      <p:sp>
        <p:nvSpPr>
          <p:cNvPr id="45" name="矩形"/>
          <p:cNvSpPr>
            <a:spLocks/>
          </p:cNvSpPr>
          <p:nvPr/>
        </p:nvSpPr>
        <p:spPr>
          <a:xfrm rot="0">
            <a:off x="5357813" y="4539853"/>
            <a:ext cx="3928585" cy="1149072"/>
          </a:xfrm>
          <a:prstGeom prst="rect"/>
          <a:noFill/>
          <a:ln w="12700" cmpd="sng" cap="flat">
            <a:noFill/>
            <a:prstDash val="solid"/>
            <a:miter/>
          </a:ln>
        </p:spPr>
        <p:txBody>
          <a:bodyPr vert="horz" wrap="square" lIns="0" tIns="0" rIns="0" bIns="0" anchor="t" anchorCtr="0">
            <a:prstTxWarp prst="textNoShape"/>
          </a:bodyPr>
          <a:lstStyle/>
          <a:p>
            <a:pPr marL="0" indent="0" algn="l">
              <a:lnSpc>
                <a:spcPts val="3000"/>
              </a:lnSpc>
              <a:spcBef>
                <a:spcPts val="0"/>
              </a:spcBef>
              <a:spcAft>
                <a:spcPts val="0"/>
              </a:spcAft>
              <a:buNone/>
            </a:pPr>
            <a:r>
              <a:rPr lang="en-US" altLang="zh-CN" sz="1850" b="0" i="0" u="none" strike="noStrike" kern="0" cap="none" spc="-38" baseline="0">
                <a:solidFill>
                  <a:srgbClr val="272525"/>
                </a:solidFill>
                <a:latin typeface="Source Sans Pro" pitchFamily="34" charset="0"/>
                <a:ea typeface="Source Sans Pro" pitchFamily="34" charset="0"/>
                <a:cs typeface="Source Sans Pro" pitchFamily="34" charset="0"/>
              </a:rPr>
              <a:t>Blockchain enhances transparency and traceability, enabling real-time tracking of goods and reducing the risk of fraud.</a:t>
            </a:r>
            <a:endParaRPr lang="zh-CN" altLang="en-US" sz="1850" b="0" i="0" u="none" strike="noStrike" kern="0" cap="none" spc="0" baseline="0">
              <a:latin typeface="Droid Sans"/>
              <a:ea typeface="Droid Sans"/>
              <a:cs typeface="Lucida Sans"/>
            </a:endParaRPr>
          </a:p>
        </p:txBody>
      </p:sp>
      <p:sp>
        <p:nvSpPr>
          <p:cNvPr id="46" name="矩形"/>
          <p:cNvSpPr>
            <a:spLocks/>
          </p:cNvSpPr>
          <p:nvPr/>
        </p:nvSpPr>
        <p:spPr>
          <a:xfrm rot="0">
            <a:off x="9877902" y="3948589"/>
            <a:ext cx="2816185" cy="351949"/>
          </a:xfrm>
          <a:prstGeom prst="rect"/>
          <a:noFill/>
          <a:ln w="12700" cmpd="sng" cap="flat">
            <a:noFill/>
            <a:prstDash val="solid"/>
            <a:miter/>
          </a:ln>
        </p:spPr>
        <p:txBody>
          <a:bodyPr vert="horz" wrap="none" lIns="0" tIns="0" rIns="0" bIns="0" anchor="t" anchorCtr="0">
            <a:prstTxWarp prst="textNoShape"/>
          </a:bodyPr>
          <a:lstStyle/>
          <a:p>
            <a:pPr marL="0" indent="0" algn="l">
              <a:lnSpc>
                <a:spcPts val="2750"/>
              </a:lnSpc>
              <a:spcBef>
                <a:spcPts val="0"/>
              </a:spcBef>
              <a:spcAft>
                <a:spcPts val="0"/>
              </a:spcAft>
              <a:buNone/>
            </a:pPr>
            <a:r>
              <a:rPr lang="en-US" altLang="zh-CN" sz="2200" b="0" i="0" u="none" strike="noStrike" kern="0" cap="none" spc="-44" baseline="0">
                <a:solidFill>
                  <a:srgbClr val="000000"/>
                </a:solidFill>
                <a:latin typeface="Source Serif Pro Semi Bold" pitchFamily="34" charset="0"/>
                <a:ea typeface="Source Serif Pro Semi Bold" pitchFamily="34" charset="0"/>
                <a:cs typeface="Source Serif Pro Semi Bold" pitchFamily="34" charset="0"/>
              </a:rPr>
              <a:t>Healthcare</a:t>
            </a:r>
            <a:endParaRPr lang="zh-CN" altLang="en-US" sz="2200" b="0" i="0" u="none" strike="noStrike" kern="0" cap="none" spc="0" baseline="0">
              <a:latin typeface="Droid Sans"/>
              <a:ea typeface="Droid Sans"/>
              <a:cs typeface="Lucida Sans"/>
            </a:endParaRPr>
          </a:p>
        </p:txBody>
      </p:sp>
      <p:sp>
        <p:nvSpPr>
          <p:cNvPr id="47" name="矩形"/>
          <p:cNvSpPr>
            <a:spLocks/>
          </p:cNvSpPr>
          <p:nvPr/>
        </p:nvSpPr>
        <p:spPr>
          <a:xfrm rot="0">
            <a:off x="9877902" y="4539853"/>
            <a:ext cx="3928586" cy="1149072"/>
          </a:xfrm>
          <a:prstGeom prst="rect"/>
          <a:noFill/>
          <a:ln w="12700" cmpd="sng" cap="flat">
            <a:noFill/>
            <a:prstDash val="solid"/>
            <a:miter/>
          </a:ln>
        </p:spPr>
        <p:txBody>
          <a:bodyPr vert="horz" wrap="square" lIns="0" tIns="0" rIns="0" bIns="0" anchor="t" anchorCtr="0">
            <a:prstTxWarp prst="textNoShape"/>
          </a:bodyPr>
          <a:lstStyle/>
          <a:p>
            <a:pPr marL="0" indent="0" algn="l">
              <a:lnSpc>
                <a:spcPts val="3000"/>
              </a:lnSpc>
              <a:spcBef>
                <a:spcPts val="0"/>
              </a:spcBef>
              <a:spcAft>
                <a:spcPts val="0"/>
              </a:spcAft>
              <a:buNone/>
            </a:pPr>
            <a:r>
              <a:rPr lang="en-US" altLang="zh-CN" sz="1850" b="0" i="0" u="none" strike="noStrike" kern="0" cap="none" spc="-38" baseline="0">
                <a:solidFill>
                  <a:srgbClr val="272525"/>
                </a:solidFill>
                <a:latin typeface="Source Sans Pro" pitchFamily="34" charset="0"/>
                <a:ea typeface="Source Sans Pro" pitchFamily="34" charset="0"/>
                <a:cs typeface="Source Sans Pro" pitchFamily="34" charset="0"/>
              </a:rPr>
              <a:t>Secure and decentralized storage of patient records, streamlining data sharing and improving patient outcomes.</a:t>
            </a:r>
            <a:endParaRPr lang="zh-CN" altLang="en-US" sz="185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878286021"/>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53" name="图片" descr="preencoded.png"/>
          <p:cNvPicPr>
            <a:picLocks noChangeAspect="1"/>
          </p:cNvPicPr>
          <p:nvPr/>
        </p:nvPicPr>
        <p:blipFill>
          <a:blip r:embed="rId1" cstate="print"/>
          <a:stretch>
            <a:fillRect/>
          </a:stretch>
        </p:blipFill>
        <p:spPr>
          <a:xfrm rot="0">
            <a:off x="9144000" y="0"/>
            <a:ext cx="5486400" cy="8229600"/>
          </a:xfrm>
          <a:prstGeom prst="rect"/>
          <a:noFill/>
          <a:ln w="12700" cmpd="sng" cap="flat">
            <a:noFill/>
            <a:prstDash val="solid"/>
            <a:miter/>
          </a:ln>
        </p:spPr>
      </p:pic>
      <p:sp>
        <p:nvSpPr>
          <p:cNvPr id="54" name="矩形"/>
          <p:cNvSpPr>
            <a:spLocks/>
          </p:cNvSpPr>
          <p:nvPr/>
        </p:nvSpPr>
        <p:spPr>
          <a:xfrm rot="0">
            <a:off x="746522" y="659606"/>
            <a:ext cx="7650956" cy="1881663"/>
          </a:xfrm>
          <a:prstGeom prst="rect"/>
          <a:noFill/>
          <a:ln w="12700" cmpd="sng" cap="flat">
            <a:noFill/>
            <a:prstDash val="solid"/>
            <a:miter/>
          </a:ln>
        </p:spPr>
        <p:txBody>
          <a:bodyPr vert="horz" wrap="square" lIns="0" tIns="0" rIns="0" bIns="0" anchor="t" anchorCtr="0">
            <a:prstTxWarp prst="textNoShape"/>
          </a:bodyPr>
          <a:lstStyle/>
          <a:p>
            <a:pPr marL="0" indent="0" algn="l">
              <a:lnSpc>
                <a:spcPts val="4900"/>
              </a:lnSpc>
              <a:spcBef>
                <a:spcPts val="0"/>
              </a:spcBef>
              <a:spcAft>
                <a:spcPts val="0"/>
              </a:spcAft>
              <a:buNone/>
            </a:pPr>
            <a:r>
              <a:rPr lang="en-US" altLang="zh-CN" sz="3950" b="0" i="0" u="none" strike="noStrike" kern="0" cap="none" spc="-79" baseline="0">
                <a:solidFill>
                  <a:srgbClr val="000000"/>
                </a:solidFill>
                <a:latin typeface="Source Serif Pro Semi Bold" pitchFamily="34" charset="0"/>
                <a:ea typeface="Source Serif Pro Semi Bold" pitchFamily="34" charset="0"/>
                <a:cs typeface="Source Serif Pro Semi Bold" pitchFamily="34" charset="0"/>
              </a:rPr>
              <a:t>Cryptocurrency and the Blockchain: A Symbiotic Relationship</a:t>
            </a:r>
            <a:endParaRPr lang="zh-CN" altLang="en-US" sz="3950" b="0" i="0" u="none" strike="noStrike" kern="0" cap="none" spc="0" baseline="0">
              <a:latin typeface="Droid Sans"/>
              <a:ea typeface="Droid Sans"/>
              <a:cs typeface="Lucida Sans"/>
            </a:endParaRPr>
          </a:p>
        </p:txBody>
      </p:sp>
      <p:sp>
        <p:nvSpPr>
          <p:cNvPr id="55" name="圆角矩形"/>
          <p:cNvSpPr>
            <a:spLocks/>
          </p:cNvSpPr>
          <p:nvPr/>
        </p:nvSpPr>
        <p:spPr>
          <a:xfrm rot="0">
            <a:off x="746522" y="2861191"/>
            <a:ext cx="3718917" cy="2247780"/>
          </a:xfrm>
          <a:prstGeom prst="roundRect">
            <a:avLst>
              <a:gd name="adj" fmla="val 3986"/>
            </a:avLst>
          </a:prstGeom>
          <a:solidFill>
            <a:srgbClr val="F0D4F7"/>
          </a:solidFill>
          <a:ln w="7620" cmpd="sng" cap="flat">
            <a:solidFill>
              <a:srgbClr val="D6BADD"/>
            </a:solidFill>
            <a:prstDash val="solid"/>
            <a:round/>
          </a:ln>
        </p:spPr>
      </p:sp>
      <p:sp>
        <p:nvSpPr>
          <p:cNvPr id="56" name="矩形"/>
          <p:cNvSpPr>
            <a:spLocks/>
          </p:cNvSpPr>
          <p:nvPr/>
        </p:nvSpPr>
        <p:spPr>
          <a:xfrm rot="0">
            <a:off x="967383" y="3082052"/>
            <a:ext cx="2509361" cy="313730"/>
          </a:xfrm>
          <a:prstGeom prst="rect"/>
          <a:noFill/>
          <a:ln w="12700" cmpd="sng" cap="flat">
            <a:noFill/>
            <a:prstDash val="solid"/>
            <a:miter/>
          </a:ln>
        </p:spPr>
        <p:txBody>
          <a:bodyPr vert="horz" wrap="none" lIns="0" tIns="0" rIns="0" bIns="0" anchor="t" anchorCtr="0">
            <a:prstTxWarp prst="textNoShape"/>
          </a:bodyPr>
          <a:lstStyle/>
          <a:p>
            <a:pPr marL="0" indent="0" algn="l">
              <a:lnSpc>
                <a:spcPts val="2450"/>
              </a:lnSpc>
              <a:spcBef>
                <a:spcPts val="0"/>
              </a:spcBef>
              <a:spcAft>
                <a:spcPts val="0"/>
              </a:spcAft>
              <a:buNone/>
            </a:pPr>
            <a:r>
              <a:rPr lang="en-US" altLang="zh-CN" sz="1950" b="0" i="0" u="none" strike="noStrike" kern="0" cap="none" spc="-40" baseline="0">
                <a:solidFill>
                  <a:srgbClr val="272525"/>
                </a:solidFill>
                <a:latin typeface="Source Serif Pro Semi Bold" pitchFamily="34" charset="0"/>
                <a:ea typeface="Source Serif Pro Semi Bold" pitchFamily="34" charset="0"/>
                <a:cs typeface="Source Serif Pro Semi Bold" pitchFamily="34" charset="0"/>
              </a:rPr>
              <a:t>Bitcoin</a:t>
            </a:r>
            <a:endParaRPr lang="zh-CN" altLang="en-US" sz="1950" b="0" i="0" u="none" strike="noStrike" kern="0" cap="none" spc="0" baseline="0">
              <a:latin typeface="Droid Sans"/>
              <a:ea typeface="Droid Sans"/>
              <a:cs typeface="Lucida Sans"/>
            </a:endParaRPr>
          </a:p>
        </p:txBody>
      </p:sp>
      <p:sp>
        <p:nvSpPr>
          <p:cNvPr id="57" name="矩形"/>
          <p:cNvSpPr>
            <a:spLocks/>
          </p:cNvSpPr>
          <p:nvPr/>
        </p:nvSpPr>
        <p:spPr>
          <a:xfrm rot="0">
            <a:off x="967383" y="3523654"/>
            <a:ext cx="3277195" cy="1364456"/>
          </a:xfrm>
          <a:prstGeom prst="rect"/>
          <a:noFill/>
          <a:ln w="12700" cmpd="sng" cap="flat">
            <a:noFill/>
            <a:prstDash val="solid"/>
            <a:miter/>
          </a:ln>
        </p:spPr>
        <p:txBody>
          <a:bodyPr vert="horz" wrap="square" lIns="0" tIns="0" rIns="0" bIns="0" anchor="t" anchorCtr="0">
            <a:prstTxWarp prst="textNoShape"/>
          </a:bodyPr>
          <a:lstStyle/>
          <a:p>
            <a:pPr marL="0" indent="0" algn="l">
              <a:lnSpc>
                <a:spcPts val="2650"/>
              </a:lnSpc>
              <a:spcBef>
                <a:spcPts val="0"/>
              </a:spcBef>
              <a:spcAft>
                <a:spcPts val="0"/>
              </a:spcAft>
              <a:buNone/>
            </a:pPr>
            <a:r>
              <a:rPr lang="en-US" altLang="zh-CN" sz="1650" b="0" i="0" u="none" strike="noStrike" kern="0" cap="none" spc="-34" baseline="0">
                <a:solidFill>
                  <a:srgbClr val="272525"/>
                </a:solidFill>
                <a:latin typeface="Source Sans Pro" pitchFamily="34" charset="0"/>
                <a:ea typeface="Source Sans Pro" pitchFamily="34" charset="0"/>
                <a:cs typeface="Source Sans Pro" pitchFamily="34" charset="0"/>
              </a:rPr>
              <a:t>The first and most well-known cryptocurrency, built on the blockchain technology to facilitate peer-to-peer digital transactions.</a:t>
            </a:r>
            <a:endParaRPr lang="zh-CN" altLang="en-US" sz="1650" b="0" i="0" u="none" strike="noStrike" kern="0" cap="none" spc="0" baseline="0">
              <a:latin typeface="Droid Sans"/>
              <a:ea typeface="Droid Sans"/>
              <a:cs typeface="Lucida Sans"/>
            </a:endParaRPr>
          </a:p>
        </p:txBody>
      </p:sp>
      <p:sp>
        <p:nvSpPr>
          <p:cNvPr id="58" name="圆角矩形"/>
          <p:cNvSpPr>
            <a:spLocks/>
          </p:cNvSpPr>
          <p:nvPr/>
        </p:nvSpPr>
        <p:spPr>
          <a:xfrm rot="0">
            <a:off x="4678680" y="2861191"/>
            <a:ext cx="3718916" cy="2247780"/>
          </a:xfrm>
          <a:prstGeom prst="roundRect">
            <a:avLst>
              <a:gd name="adj" fmla="val 3986"/>
            </a:avLst>
          </a:prstGeom>
          <a:solidFill>
            <a:srgbClr val="F0D4F7"/>
          </a:solidFill>
          <a:ln w="7620" cmpd="sng" cap="flat">
            <a:solidFill>
              <a:srgbClr val="D6BADD"/>
            </a:solidFill>
            <a:prstDash val="solid"/>
            <a:round/>
          </a:ln>
        </p:spPr>
      </p:sp>
      <p:sp>
        <p:nvSpPr>
          <p:cNvPr id="59" name="矩形"/>
          <p:cNvSpPr>
            <a:spLocks/>
          </p:cNvSpPr>
          <p:nvPr/>
        </p:nvSpPr>
        <p:spPr>
          <a:xfrm rot="0">
            <a:off x="4899541" y="3082052"/>
            <a:ext cx="2509361" cy="313730"/>
          </a:xfrm>
          <a:prstGeom prst="rect"/>
          <a:noFill/>
          <a:ln w="12700" cmpd="sng" cap="flat">
            <a:noFill/>
            <a:prstDash val="solid"/>
            <a:miter/>
          </a:ln>
        </p:spPr>
        <p:txBody>
          <a:bodyPr vert="horz" wrap="none" lIns="0" tIns="0" rIns="0" bIns="0" anchor="t" anchorCtr="0">
            <a:prstTxWarp prst="textNoShape"/>
          </a:bodyPr>
          <a:lstStyle/>
          <a:p>
            <a:pPr marL="0" indent="0" algn="l">
              <a:lnSpc>
                <a:spcPts val="2450"/>
              </a:lnSpc>
              <a:spcBef>
                <a:spcPts val="0"/>
              </a:spcBef>
              <a:spcAft>
                <a:spcPts val="0"/>
              </a:spcAft>
              <a:buNone/>
            </a:pPr>
            <a:r>
              <a:rPr lang="en-US" altLang="zh-CN" sz="1950" b="0" i="0" u="none" strike="noStrike" kern="0" cap="none" spc="-40" baseline="0">
                <a:solidFill>
                  <a:srgbClr val="272525"/>
                </a:solidFill>
                <a:latin typeface="Source Serif Pro Semi Bold" pitchFamily="34" charset="0"/>
                <a:ea typeface="Source Serif Pro Semi Bold" pitchFamily="34" charset="0"/>
                <a:cs typeface="Source Serif Pro Semi Bold" pitchFamily="34" charset="0"/>
              </a:rPr>
              <a:t>Ethereum</a:t>
            </a:r>
            <a:endParaRPr lang="zh-CN" altLang="en-US" sz="1950" b="0" i="0" u="none" strike="noStrike" kern="0" cap="none" spc="0" baseline="0">
              <a:latin typeface="Droid Sans"/>
              <a:ea typeface="Droid Sans"/>
              <a:cs typeface="Lucida Sans"/>
            </a:endParaRPr>
          </a:p>
        </p:txBody>
      </p:sp>
      <p:sp>
        <p:nvSpPr>
          <p:cNvPr id="60" name="矩形"/>
          <p:cNvSpPr>
            <a:spLocks/>
          </p:cNvSpPr>
          <p:nvPr/>
        </p:nvSpPr>
        <p:spPr>
          <a:xfrm rot="0">
            <a:off x="4899541" y="3523654"/>
            <a:ext cx="3277194" cy="1364456"/>
          </a:xfrm>
          <a:prstGeom prst="rect"/>
          <a:noFill/>
          <a:ln w="12700" cmpd="sng" cap="flat">
            <a:noFill/>
            <a:prstDash val="solid"/>
            <a:miter/>
          </a:ln>
        </p:spPr>
        <p:txBody>
          <a:bodyPr vert="horz" wrap="square" lIns="0" tIns="0" rIns="0" bIns="0" anchor="t" anchorCtr="0">
            <a:prstTxWarp prst="textNoShape"/>
          </a:bodyPr>
          <a:lstStyle/>
          <a:p>
            <a:pPr marL="0" indent="0" algn="l">
              <a:lnSpc>
                <a:spcPts val="2650"/>
              </a:lnSpc>
              <a:spcBef>
                <a:spcPts val="0"/>
              </a:spcBef>
              <a:spcAft>
                <a:spcPts val="0"/>
              </a:spcAft>
              <a:buNone/>
            </a:pPr>
            <a:r>
              <a:rPr lang="en-US" altLang="zh-CN" sz="1650" b="0" i="0" u="none" strike="noStrike" kern="0" cap="none" spc="-34" baseline="0">
                <a:solidFill>
                  <a:srgbClr val="272525"/>
                </a:solidFill>
                <a:latin typeface="Source Sans Pro" pitchFamily="34" charset="0"/>
                <a:ea typeface="Source Sans Pro" pitchFamily="34" charset="0"/>
                <a:cs typeface="Source Sans Pro" pitchFamily="34" charset="0"/>
              </a:rPr>
              <a:t>A decentralized blockchain platform that enables the creation and execution of smart contracts and decentralized applications.</a:t>
            </a:r>
            <a:endParaRPr lang="zh-CN" altLang="en-US" sz="1650" b="0" i="0" u="none" strike="noStrike" kern="0" cap="none" spc="0" baseline="0">
              <a:latin typeface="Droid Sans"/>
              <a:ea typeface="Droid Sans"/>
              <a:cs typeface="Lucida Sans"/>
            </a:endParaRPr>
          </a:p>
        </p:txBody>
      </p:sp>
      <p:sp>
        <p:nvSpPr>
          <p:cNvPr id="61" name="圆角矩形"/>
          <p:cNvSpPr>
            <a:spLocks/>
          </p:cNvSpPr>
          <p:nvPr/>
        </p:nvSpPr>
        <p:spPr>
          <a:xfrm rot="0">
            <a:off x="746522" y="5322212"/>
            <a:ext cx="3718917" cy="2247780"/>
          </a:xfrm>
          <a:prstGeom prst="roundRect">
            <a:avLst>
              <a:gd name="adj" fmla="val 3986"/>
            </a:avLst>
          </a:prstGeom>
          <a:solidFill>
            <a:srgbClr val="F0D4F7"/>
          </a:solidFill>
          <a:ln w="7620" cmpd="sng" cap="flat">
            <a:solidFill>
              <a:srgbClr val="D6BADD"/>
            </a:solidFill>
            <a:prstDash val="solid"/>
            <a:round/>
          </a:ln>
        </p:spPr>
      </p:sp>
      <p:sp>
        <p:nvSpPr>
          <p:cNvPr id="62" name="矩形"/>
          <p:cNvSpPr>
            <a:spLocks/>
          </p:cNvSpPr>
          <p:nvPr/>
        </p:nvSpPr>
        <p:spPr>
          <a:xfrm rot="0">
            <a:off x="967383" y="5543074"/>
            <a:ext cx="2509361" cy="313730"/>
          </a:xfrm>
          <a:prstGeom prst="rect"/>
          <a:noFill/>
          <a:ln w="12700" cmpd="sng" cap="flat">
            <a:noFill/>
            <a:prstDash val="solid"/>
            <a:miter/>
          </a:ln>
        </p:spPr>
        <p:txBody>
          <a:bodyPr vert="horz" wrap="none" lIns="0" tIns="0" rIns="0" bIns="0" anchor="t" anchorCtr="0">
            <a:prstTxWarp prst="textNoShape"/>
          </a:bodyPr>
          <a:lstStyle/>
          <a:p>
            <a:pPr marL="0" indent="0" algn="l">
              <a:lnSpc>
                <a:spcPts val="2450"/>
              </a:lnSpc>
              <a:spcBef>
                <a:spcPts val="0"/>
              </a:spcBef>
              <a:spcAft>
                <a:spcPts val="0"/>
              </a:spcAft>
              <a:buNone/>
            </a:pPr>
            <a:r>
              <a:rPr lang="en-US" altLang="zh-CN" sz="1950" b="0" i="0" u="none" strike="noStrike" kern="0" cap="none" spc="-40" baseline="0">
                <a:solidFill>
                  <a:srgbClr val="272525"/>
                </a:solidFill>
                <a:latin typeface="Source Serif Pro Semi Bold" pitchFamily="34" charset="0"/>
                <a:ea typeface="Source Serif Pro Semi Bold" pitchFamily="34" charset="0"/>
                <a:cs typeface="Source Serif Pro Semi Bold" pitchFamily="34" charset="0"/>
              </a:rPr>
              <a:t>Altcoins</a:t>
            </a:r>
            <a:endParaRPr lang="zh-CN" altLang="en-US" sz="1950" b="0" i="0" u="none" strike="noStrike" kern="0" cap="none" spc="0" baseline="0">
              <a:latin typeface="Droid Sans"/>
              <a:ea typeface="Droid Sans"/>
              <a:cs typeface="Lucida Sans"/>
            </a:endParaRPr>
          </a:p>
        </p:txBody>
      </p:sp>
      <p:sp>
        <p:nvSpPr>
          <p:cNvPr id="63" name="矩形"/>
          <p:cNvSpPr>
            <a:spLocks/>
          </p:cNvSpPr>
          <p:nvPr/>
        </p:nvSpPr>
        <p:spPr>
          <a:xfrm rot="0">
            <a:off x="967383" y="5984677"/>
            <a:ext cx="3277195" cy="1023341"/>
          </a:xfrm>
          <a:prstGeom prst="rect"/>
          <a:noFill/>
          <a:ln w="12700" cmpd="sng" cap="flat">
            <a:noFill/>
            <a:prstDash val="solid"/>
            <a:miter/>
          </a:ln>
        </p:spPr>
        <p:txBody>
          <a:bodyPr vert="horz" wrap="square" lIns="0" tIns="0" rIns="0" bIns="0" anchor="t" anchorCtr="0">
            <a:prstTxWarp prst="textNoShape"/>
          </a:bodyPr>
          <a:lstStyle/>
          <a:p>
            <a:pPr marL="0" indent="0" algn="l">
              <a:lnSpc>
                <a:spcPts val="2650"/>
              </a:lnSpc>
              <a:spcBef>
                <a:spcPts val="0"/>
              </a:spcBef>
              <a:spcAft>
                <a:spcPts val="0"/>
              </a:spcAft>
              <a:buNone/>
            </a:pPr>
            <a:r>
              <a:rPr lang="en-US" altLang="zh-CN" sz="1650" b="0" i="0" u="none" strike="noStrike" kern="0" cap="none" spc="-34" baseline="0">
                <a:solidFill>
                  <a:srgbClr val="272525"/>
                </a:solidFill>
                <a:latin typeface="Source Sans Pro" pitchFamily="34" charset="0"/>
                <a:ea typeface="Source Sans Pro" pitchFamily="34" charset="0"/>
                <a:cs typeface="Source Sans Pro" pitchFamily="34" charset="0"/>
              </a:rPr>
              <a:t>Numerous other cryptocurrencies that have emerged, each with their own unique features and use cases.</a:t>
            </a:r>
            <a:endParaRPr lang="zh-CN" altLang="en-US" sz="1650" b="0" i="0" u="none" strike="noStrike" kern="0" cap="none" spc="0" baseline="0">
              <a:latin typeface="Droid Sans"/>
              <a:ea typeface="Droid Sans"/>
              <a:cs typeface="Lucida Sans"/>
            </a:endParaRPr>
          </a:p>
        </p:txBody>
      </p:sp>
      <p:sp>
        <p:nvSpPr>
          <p:cNvPr id="64" name="圆角矩形"/>
          <p:cNvSpPr>
            <a:spLocks/>
          </p:cNvSpPr>
          <p:nvPr/>
        </p:nvSpPr>
        <p:spPr>
          <a:xfrm rot="0">
            <a:off x="4678680" y="5322212"/>
            <a:ext cx="3718916" cy="2247780"/>
          </a:xfrm>
          <a:prstGeom prst="roundRect">
            <a:avLst>
              <a:gd name="adj" fmla="val 3986"/>
            </a:avLst>
          </a:prstGeom>
          <a:solidFill>
            <a:srgbClr val="F0D4F7"/>
          </a:solidFill>
          <a:ln w="7620" cmpd="sng" cap="flat">
            <a:solidFill>
              <a:srgbClr val="D6BADD"/>
            </a:solidFill>
            <a:prstDash val="solid"/>
            <a:round/>
          </a:ln>
        </p:spPr>
      </p:sp>
      <p:sp>
        <p:nvSpPr>
          <p:cNvPr id="65" name="矩形"/>
          <p:cNvSpPr>
            <a:spLocks/>
          </p:cNvSpPr>
          <p:nvPr/>
        </p:nvSpPr>
        <p:spPr>
          <a:xfrm rot="0">
            <a:off x="4899541" y="5543074"/>
            <a:ext cx="2509361" cy="313730"/>
          </a:xfrm>
          <a:prstGeom prst="rect"/>
          <a:noFill/>
          <a:ln w="12700" cmpd="sng" cap="flat">
            <a:noFill/>
            <a:prstDash val="solid"/>
            <a:miter/>
          </a:ln>
        </p:spPr>
        <p:txBody>
          <a:bodyPr vert="horz" wrap="none" lIns="0" tIns="0" rIns="0" bIns="0" anchor="t" anchorCtr="0">
            <a:prstTxWarp prst="textNoShape"/>
          </a:bodyPr>
          <a:lstStyle/>
          <a:p>
            <a:pPr marL="0" indent="0" algn="l">
              <a:lnSpc>
                <a:spcPts val="2450"/>
              </a:lnSpc>
              <a:spcBef>
                <a:spcPts val="0"/>
              </a:spcBef>
              <a:spcAft>
                <a:spcPts val="0"/>
              </a:spcAft>
              <a:buNone/>
            </a:pPr>
            <a:r>
              <a:rPr lang="en-US" altLang="zh-CN" sz="1950" b="0" i="0" u="none" strike="noStrike" kern="0" cap="none" spc="-40" baseline="0">
                <a:solidFill>
                  <a:srgbClr val="272525"/>
                </a:solidFill>
                <a:latin typeface="Source Serif Pro Semi Bold" pitchFamily="34" charset="0"/>
                <a:ea typeface="Source Serif Pro Semi Bold" pitchFamily="34" charset="0"/>
                <a:cs typeface="Source Serif Pro Semi Bold" pitchFamily="34" charset="0"/>
              </a:rPr>
              <a:t>DeFi</a:t>
            </a:r>
            <a:endParaRPr lang="zh-CN" altLang="en-US" sz="1950" b="0" i="0" u="none" strike="noStrike" kern="0" cap="none" spc="0" baseline="0">
              <a:latin typeface="Droid Sans"/>
              <a:ea typeface="Droid Sans"/>
              <a:cs typeface="Lucida Sans"/>
            </a:endParaRPr>
          </a:p>
        </p:txBody>
      </p:sp>
      <p:sp>
        <p:nvSpPr>
          <p:cNvPr id="66" name="矩形"/>
          <p:cNvSpPr>
            <a:spLocks/>
          </p:cNvSpPr>
          <p:nvPr/>
        </p:nvSpPr>
        <p:spPr>
          <a:xfrm rot="0">
            <a:off x="4899541" y="5984677"/>
            <a:ext cx="3277194" cy="1364455"/>
          </a:xfrm>
          <a:prstGeom prst="rect"/>
          <a:noFill/>
          <a:ln w="12700" cmpd="sng" cap="flat">
            <a:noFill/>
            <a:prstDash val="solid"/>
            <a:miter/>
          </a:ln>
        </p:spPr>
        <p:txBody>
          <a:bodyPr vert="horz" wrap="square" lIns="0" tIns="0" rIns="0" bIns="0" anchor="t" anchorCtr="0">
            <a:prstTxWarp prst="textNoShape"/>
          </a:bodyPr>
          <a:lstStyle/>
          <a:p>
            <a:pPr marL="0" indent="0" algn="l">
              <a:lnSpc>
                <a:spcPts val="2650"/>
              </a:lnSpc>
              <a:spcBef>
                <a:spcPts val="0"/>
              </a:spcBef>
              <a:spcAft>
                <a:spcPts val="0"/>
              </a:spcAft>
              <a:buNone/>
            </a:pPr>
            <a:r>
              <a:rPr lang="en-US" altLang="zh-CN" sz="1650" b="0" i="0" u="none" strike="noStrike" kern="0" cap="none" spc="-34" baseline="0">
                <a:solidFill>
                  <a:srgbClr val="272525"/>
                </a:solidFill>
                <a:latin typeface="Source Sans Pro" pitchFamily="34" charset="0"/>
                <a:ea typeface="Source Sans Pro" pitchFamily="34" charset="0"/>
                <a:cs typeface="Source Sans Pro" pitchFamily="34" charset="0"/>
              </a:rPr>
              <a:t>Decentralized finance applications built on blockchain, offering innovative financial services without traditional intermediaries.</a:t>
            </a:r>
            <a:endParaRPr lang="zh-CN" altLang="en-US" sz="165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127426866"/>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72" name="图片" descr="preencoded.png"/>
          <p:cNvPicPr>
            <a:picLocks noChangeAspect="1"/>
          </p:cNvPicPr>
          <p:nvPr/>
        </p:nvPicPr>
        <p:blipFill>
          <a:blip r:embed="rId1" cstate="print"/>
          <a:stretch>
            <a:fillRect/>
          </a:stretch>
        </p:blipFill>
        <p:spPr>
          <a:xfrm rot="0">
            <a:off x="0" y="0"/>
            <a:ext cx="5486400" cy="8229600"/>
          </a:xfrm>
          <a:prstGeom prst="rect"/>
          <a:noFill/>
          <a:ln w="12700" cmpd="sng" cap="flat">
            <a:noFill/>
            <a:prstDash val="solid"/>
            <a:miter/>
          </a:ln>
        </p:spPr>
      </p:pic>
      <p:sp>
        <p:nvSpPr>
          <p:cNvPr id="73" name="矩形"/>
          <p:cNvSpPr>
            <a:spLocks/>
          </p:cNvSpPr>
          <p:nvPr/>
        </p:nvSpPr>
        <p:spPr>
          <a:xfrm rot="0">
            <a:off x="6231493" y="794860"/>
            <a:ext cx="7653814" cy="1252061"/>
          </a:xfrm>
          <a:prstGeom prst="rect"/>
          <a:noFill/>
          <a:ln w="12700" cmpd="sng" cap="flat">
            <a:noFill/>
            <a:prstDash val="solid"/>
            <a:miter/>
          </a:ln>
        </p:spPr>
        <p:txBody>
          <a:bodyPr vert="horz" wrap="square" lIns="0" tIns="0" rIns="0" bIns="0" anchor="t" anchorCtr="0">
            <a:prstTxWarp prst="textNoShape"/>
          </a:bodyPr>
          <a:lstStyle/>
          <a:p>
            <a:pPr marL="0" indent="0" algn="l">
              <a:lnSpc>
                <a:spcPts val="4900"/>
              </a:lnSpc>
              <a:spcBef>
                <a:spcPts val="0"/>
              </a:spcBef>
              <a:spcAft>
                <a:spcPts val="0"/>
              </a:spcAft>
              <a:buNone/>
            </a:pPr>
            <a:r>
              <a:rPr lang="en-US" altLang="zh-CN" sz="3900" b="0" i="0" u="none" strike="noStrike" kern="0" cap="none" spc="-79" baseline="0">
                <a:solidFill>
                  <a:srgbClr val="000000"/>
                </a:solidFill>
                <a:latin typeface="Source Serif Pro Semi Bold" pitchFamily="34" charset="0"/>
                <a:ea typeface="Source Serif Pro Semi Bold" pitchFamily="34" charset="0"/>
                <a:cs typeface="Source Serif Pro Semi Bold" pitchFamily="34" charset="0"/>
              </a:rPr>
              <a:t>Blockchain and Data Security: Enhancing Trust and Transparency</a:t>
            </a:r>
            <a:endParaRPr lang="zh-CN" altLang="en-US" sz="3900" b="0" i="0" u="none" strike="noStrike" kern="0" cap="none" spc="0" baseline="0">
              <a:latin typeface="Droid Sans"/>
              <a:ea typeface="Droid Sans"/>
              <a:cs typeface="Lucida Sans"/>
            </a:endParaRPr>
          </a:p>
        </p:txBody>
      </p:sp>
      <p:sp>
        <p:nvSpPr>
          <p:cNvPr id="74" name="圆角矩形"/>
          <p:cNvSpPr>
            <a:spLocks/>
          </p:cNvSpPr>
          <p:nvPr/>
        </p:nvSpPr>
        <p:spPr>
          <a:xfrm rot="0">
            <a:off x="6539389" y="2366248"/>
            <a:ext cx="22859" cy="5068491"/>
          </a:xfrm>
          <a:prstGeom prst="roundRect">
            <a:avLst>
              <a:gd name="adj" fmla="val 391129"/>
            </a:avLst>
          </a:prstGeom>
          <a:solidFill>
            <a:srgbClr val="D6BADD"/>
          </a:solidFill>
          <a:ln w="12700" cmpd="sng" cap="flat">
            <a:noFill/>
            <a:prstDash val="solid"/>
            <a:miter/>
          </a:ln>
        </p:spPr>
      </p:sp>
      <p:sp>
        <p:nvSpPr>
          <p:cNvPr id="75" name="圆角矩形"/>
          <p:cNvSpPr>
            <a:spLocks/>
          </p:cNvSpPr>
          <p:nvPr/>
        </p:nvSpPr>
        <p:spPr>
          <a:xfrm rot="0">
            <a:off x="6767453" y="2833688"/>
            <a:ext cx="745093" cy="22859"/>
          </a:xfrm>
          <a:prstGeom prst="roundRect">
            <a:avLst>
              <a:gd name="adj" fmla="val 391129"/>
            </a:avLst>
          </a:prstGeom>
          <a:solidFill>
            <a:srgbClr val="D6BADD"/>
          </a:solidFill>
          <a:ln w="12700" cmpd="sng" cap="flat">
            <a:noFill/>
            <a:prstDash val="solid"/>
            <a:miter/>
          </a:ln>
        </p:spPr>
      </p:sp>
      <p:sp>
        <p:nvSpPr>
          <p:cNvPr id="76" name="圆角矩形"/>
          <p:cNvSpPr>
            <a:spLocks/>
          </p:cNvSpPr>
          <p:nvPr/>
        </p:nvSpPr>
        <p:spPr>
          <a:xfrm rot="0">
            <a:off x="6311325" y="2605683"/>
            <a:ext cx="478987" cy="478987"/>
          </a:xfrm>
          <a:prstGeom prst="roundRect">
            <a:avLst>
              <a:gd name="adj" fmla="val 18666"/>
            </a:avLst>
          </a:prstGeom>
          <a:solidFill>
            <a:srgbClr val="F0D4F7"/>
          </a:solidFill>
          <a:ln w="7620" cmpd="sng" cap="flat">
            <a:solidFill>
              <a:srgbClr val="D6BADD"/>
            </a:solidFill>
            <a:prstDash val="solid"/>
            <a:round/>
          </a:ln>
        </p:spPr>
      </p:sp>
      <p:sp>
        <p:nvSpPr>
          <p:cNvPr id="77" name="矩形"/>
          <p:cNvSpPr>
            <a:spLocks/>
          </p:cNvSpPr>
          <p:nvPr/>
        </p:nvSpPr>
        <p:spPr>
          <a:xfrm rot="0">
            <a:off x="6475631" y="2694861"/>
            <a:ext cx="150257" cy="300514"/>
          </a:xfrm>
          <a:prstGeom prst="rect"/>
          <a:noFill/>
          <a:ln w="12700" cmpd="sng" cap="flat">
            <a:noFill/>
            <a:prstDash val="solid"/>
            <a:miter/>
          </a:ln>
        </p:spPr>
        <p:txBody>
          <a:bodyPr vert="horz" wrap="none" lIns="0" tIns="0" rIns="0" bIns="0" anchor="t" anchorCtr="0">
            <a:prstTxWarp prst="textNoShape"/>
          </a:bodyPr>
          <a:lstStyle/>
          <a:p>
            <a:pPr marL="0" indent="0" algn="ctr">
              <a:lnSpc>
                <a:spcPts val="2350"/>
              </a:lnSpc>
              <a:spcBef>
                <a:spcPts val="0"/>
              </a:spcBef>
              <a:spcAft>
                <a:spcPts val="0"/>
              </a:spcAft>
              <a:buNone/>
            </a:pPr>
            <a:r>
              <a:rPr lang="en-US" altLang="zh-CN" sz="2350" b="0" i="0" u="none" strike="noStrike" kern="0" cap="none" spc="-47" baseline="0">
                <a:solidFill>
                  <a:srgbClr val="272525"/>
                </a:solidFill>
                <a:latin typeface="Source Serif Pro Semi Bold" pitchFamily="34" charset="0"/>
                <a:ea typeface="Source Serif Pro Semi Bold" pitchFamily="34" charset="0"/>
                <a:cs typeface="Source Serif Pro Semi Bold" pitchFamily="34" charset="0"/>
              </a:rPr>
              <a:t>1</a:t>
            </a:r>
            <a:endParaRPr lang="zh-CN" altLang="en-US" sz="2350" b="0" i="0" u="none" strike="noStrike" kern="0" cap="none" spc="0" baseline="0">
              <a:latin typeface="Droid Sans"/>
              <a:ea typeface="Droid Sans"/>
              <a:cs typeface="Lucida Sans"/>
            </a:endParaRPr>
          </a:p>
        </p:txBody>
      </p:sp>
      <p:sp>
        <p:nvSpPr>
          <p:cNvPr id="78" name="矩形"/>
          <p:cNvSpPr>
            <a:spLocks/>
          </p:cNvSpPr>
          <p:nvPr/>
        </p:nvSpPr>
        <p:spPr>
          <a:xfrm rot="0">
            <a:off x="7721679" y="2579132"/>
            <a:ext cx="2504480" cy="313133"/>
          </a:xfrm>
          <a:prstGeom prst="rect"/>
          <a:noFill/>
          <a:ln w="12700" cmpd="sng" cap="flat">
            <a:noFill/>
            <a:prstDash val="solid"/>
            <a:miter/>
          </a:ln>
        </p:spPr>
        <p:txBody>
          <a:bodyPr vert="horz" wrap="none" lIns="0" tIns="0" rIns="0" bIns="0" anchor="t" anchorCtr="0">
            <a:prstTxWarp prst="textNoShape"/>
          </a:bodyPr>
          <a:lstStyle/>
          <a:p>
            <a:pPr marL="0" indent="0" algn="l">
              <a:lnSpc>
                <a:spcPts val="2450"/>
              </a:lnSpc>
              <a:spcBef>
                <a:spcPts val="0"/>
              </a:spcBef>
              <a:spcAft>
                <a:spcPts val="0"/>
              </a:spcAft>
              <a:buNone/>
            </a:pPr>
            <a:r>
              <a:rPr lang="en-US" altLang="zh-CN" sz="1950" b="0" i="0" u="none" strike="noStrike" kern="0" cap="none" spc="-39" baseline="0">
                <a:solidFill>
                  <a:srgbClr val="272525"/>
                </a:solidFill>
                <a:latin typeface="Source Serif Pro Semi Bold" pitchFamily="34" charset="0"/>
                <a:ea typeface="Source Serif Pro Semi Bold" pitchFamily="34" charset="0"/>
                <a:cs typeface="Source Serif Pro Semi Bold" pitchFamily="34" charset="0"/>
              </a:rPr>
              <a:t>Cryptography</a:t>
            </a:r>
            <a:endParaRPr lang="zh-CN" altLang="en-US" sz="1950" b="0" i="0" u="none" strike="noStrike" kern="0" cap="none" spc="0" baseline="0">
              <a:latin typeface="Droid Sans"/>
              <a:ea typeface="Droid Sans"/>
              <a:cs typeface="Lucida Sans"/>
            </a:endParaRPr>
          </a:p>
        </p:txBody>
      </p:sp>
      <p:sp>
        <p:nvSpPr>
          <p:cNvPr id="79" name="矩形"/>
          <p:cNvSpPr>
            <a:spLocks/>
          </p:cNvSpPr>
          <p:nvPr/>
        </p:nvSpPr>
        <p:spPr>
          <a:xfrm rot="0">
            <a:off x="7721679" y="3019901"/>
            <a:ext cx="6163628" cy="681038"/>
          </a:xfrm>
          <a:prstGeom prst="rect"/>
          <a:noFill/>
          <a:ln w="12700" cmpd="sng" cap="flat">
            <a:noFill/>
            <a:prstDash val="solid"/>
            <a:miter/>
          </a:ln>
        </p:spPr>
        <p:txBody>
          <a:bodyPr vert="horz" wrap="square" lIns="0" tIns="0" rIns="0" bIns="0" anchor="t" anchorCtr="0">
            <a:prstTxWarp prst="textNoShape"/>
          </a:bodyPr>
          <a:lstStyle/>
          <a:p>
            <a:pPr marL="0" indent="0" algn="l">
              <a:lnSpc>
                <a:spcPts val="2650"/>
              </a:lnSpc>
              <a:spcBef>
                <a:spcPts val="0"/>
              </a:spcBef>
              <a:spcAft>
                <a:spcPts val="0"/>
              </a:spcAft>
              <a:buNone/>
            </a:pPr>
            <a:r>
              <a:rPr lang="en-US" altLang="zh-CN" sz="1650" b="0" i="0" u="none" strike="noStrike" kern="0" cap="none" spc="-34" baseline="0">
                <a:solidFill>
                  <a:srgbClr val="272525"/>
                </a:solidFill>
                <a:latin typeface="Source Sans Pro" pitchFamily="34" charset="0"/>
                <a:ea typeface="Source Sans Pro" pitchFamily="34" charset="0"/>
                <a:cs typeface="Source Sans Pro" pitchFamily="34" charset="0"/>
              </a:rPr>
              <a:t>Blockchain leverages advanced cryptographic techniques to secure data and validate transactions.</a:t>
            </a:r>
            <a:endParaRPr lang="zh-CN" altLang="en-US" sz="1650" b="0" i="0" u="none" strike="noStrike" kern="0" cap="none" spc="0" baseline="0">
              <a:latin typeface="Droid Sans"/>
              <a:ea typeface="Droid Sans"/>
              <a:cs typeface="Lucida Sans"/>
            </a:endParaRPr>
          </a:p>
        </p:txBody>
      </p:sp>
      <p:sp>
        <p:nvSpPr>
          <p:cNvPr id="80" name="圆角矩形"/>
          <p:cNvSpPr>
            <a:spLocks/>
          </p:cNvSpPr>
          <p:nvPr/>
        </p:nvSpPr>
        <p:spPr>
          <a:xfrm rot="0">
            <a:off x="6767453" y="4594146"/>
            <a:ext cx="745093" cy="22859"/>
          </a:xfrm>
          <a:prstGeom prst="roundRect">
            <a:avLst>
              <a:gd name="adj" fmla="val 391129"/>
            </a:avLst>
          </a:prstGeom>
          <a:solidFill>
            <a:srgbClr val="D6BADD"/>
          </a:solidFill>
          <a:ln w="12700" cmpd="sng" cap="flat">
            <a:noFill/>
            <a:prstDash val="solid"/>
            <a:miter/>
          </a:ln>
        </p:spPr>
      </p:sp>
      <p:sp>
        <p:nvSpPr>
          <p:cNvPr id="81" name="圆角矩形"/>
          <p:cNvSpPr>
            <a:spLocks/>
          </p:cNvSpPr>
          <p:nvPr/>
        </p:nvSpPr>
        <p:spPr>
          <a:xfrm rot="0">
            <a:off x="6311325" y="4366141"/>
            <a:ext cx="478987" cy="478987"/>
          </a:xfrm>
          <a:prstGeom prst="roundRect">
            <a:avLst>
              <a:gd name="adj" fmla="val 18666"/>
            </a:avLst>
          </a:prstGeom>
          <a:solidFill>
            <a:srgbClr val="F0D4F7"/>
          </a:solidFill>
          <a:ln w="7620" cmpd="sng" cap="flat">
            <a:solidFill>
              <a:srgbClr val="D6BADD"/>
            </a:solidFill>
            <a:prstDash val="solid"/>
            <a:round/>
          </a:ln>
        </p:spPr>
      </p:sp>
      <p:sp>
        <p:nvSpPr>
          <p:cNvPr id="82" name="矩形"/>
          <p:cNvSpPr>
            <a:spLocks/>
          </p:cNvSpPr>
          <p:nvPr/>
        </p:nvSpPr>
        <p:spPr>
          <a:xfrm rot="0">
            <a:off x="6475631" y="4455319"/>
            <a:ext cx="150257" cy="300514"/>
          </a:xfrm>
          <a:prstGeom prst="rect"/>
          <a:noFill/>
          <a:ln w="12700" cmpd="sng" cap="flat">
            <a:noFill/>
            <a:prstDash val="solid"/>
            <a:miter/>
          </a:ln>
        </p:spPr>
        <p:txBody>
          <a:bodyPr vert="horz" wrap="none" lIns="0" tIns="0" rIns="0" bIns="0" anchor="t" anchorCtr="0">
            <a:prstTxWarp prst="textNoShape"/>
          </a:bodyPr>
          <a:lstStyle/>
          <a:p>
            <a:pPr marL="0" indent="0" algn="ctr">
              <a:lnSpc>
                <a:spcPts val="2350"/>
              </a:lnSpc>
              <a:spcBef>
                <a:spcPts val="0"/>
              </a:spcBef>
              <a:spcAft>
                <a:spcPts val="0"/>
              </a:spcAft>
              <a:buNone/>
            </a:pPr>
            <a:r>
              <a:rPr lang="en-US" altLang="zh-CN" sz="2350" b="0" i="0" u="none" strike="noStrike" kern="0" cap="none" spc="-47" baseline="0">
                <a:solidFill>
                  <a:srgbClr val="272525"/>
                </a:solidFill>
                <a:latin typeface="Source Serif Pro Semi Bold" pitchFamily="34" charset="0"/>
                <a:ea typeface="Source Serif Pro Semi Bold" pitchFamily="34" charset="0"/>
                <a:cs typeface="Source Serif Pro Semi Bold" pitchFamily="34" charset="0"/>
              </a:rPr>
              <a:t>2</a:t>
            </a:r>
            <a:endParaRPr lang="zh-CN" altLang="en-US" sz="2350" b="0" i="0" u="none" strike="noStrike" kern="0" cap="none" spc="0" baseline="0">
              <a:latin typeface="Droid Sans"/>
              <a:ea typeface="Droid Sans"/>
              <a:cs typeface="Lucida Sans"/>
            </a:endParaRPr>
          </a:p>
        </p:txBody>
      </p:sp>
      <p:sp>
        <p:nvSpPr>
          <p:cNvPr id="83" name="矩形"/>
          <p:cNvSpPr>
            <a:spLocks/>
          </p:cNvSpPr>
          <p:nvPr/>
        </p:nvSpPr>
        <p:spPr>
          <a:xfrm rot="0">
            <a:off x="7721679" y="4339590"/>
            <a:ext cx="2504480" cy="313133"/>
          </a:xfrm>
          <a:prstGeom prst="rect"/>
          <a:noFill/>
          <a:ln w="12700" cmpd="sng" cap="flat">
            <a:noFill/>
            <a:prstDash val="solid"/>
            <a:miter/>
          </a:ln>
        </p:spPr>
        <p:txBody>
          <a:bodyPr vert="horz" wrap="none" lIns="0" tIns="0" rIns="0" bIns="0" anchor="t" anchorCtr="0">
            <a:prstTxWarp prst="textNoShape"/>
          </a:bodyPr>
          <a:lstStyle/>
          <a:p>
            <a:pPr marL="0" indent="0" algn="l">
              <a:lnSpc>
                <a:spcPts val="2450"/>
              </a:lnSpc>
              <a:spcBef>
                <a:spcPts val="0"/>
              </a:spcBef>
              <a:spcAft>
                <a:spcPts val="0"/>
              </a:spcAft>
              <a:buNone/>
            </a:pPr>
            <a:r>
              <a:rPr lang="en-US" altLang="zh-CN" sz="1950" b="0" i="0" u="none" strike="noStrike" kern="0" cap="none" spc="-39" baseline="0">
                <a:solidFill>
                  <a:srgbClr val="272525"/>
                </a:solidFill>
                <a:latin typeface="Source Serif Pro Semi Bold" pitchFamily="34" charset="0"/>
                <a:ea typeface="Source Serif Pro Semi Bold" pitchFamily="34" charset="0"/>
                <a:cs typeface="Source Serif Pro Semi Bold" pitchFamily="34" charset="0"/>
              </a:rPr>
              <a:t>Distributed Ledger</a:t>
            </a:r>
            <a:endParaRPr lang="zh-CN" altLang="en-US" sz="1950" b="0" i="0" u="none" strike="noStrike" kern="0" cap="none" spc="0" baseline="0">
              <a:latin typeface="Droid Sans"/>
              <a:ea typeface="Droid Sans"/>
              <a:cs typeface="Lucida Sans"/>
            </a:endParaRPr>
          </a:p>
        </p:txBody>
      </p:sp>
      <p:sp>
        <p:nvSpPr>
          <p:cNvPr id="84" name="矩形"/>
          <p:cNvSpPr>
            <a:spLocks/>
          </p:cNvSpPr>
          <p:nvPr/>
        </p:nvSpPr>
        <p:spPr>
          <a:xfrm rot="0">
            <a:off x="7721679" y="4780359"/>
            <a:ext cx="6163628" cy="681037"/>
          </a:xfrm>
          <a:prstGeom prst="rect"/>
          <a:noFill/>
          <a:ln w="12700" cmpd="sng" cap="flat">
            <a:noFill/>
            <a:prstDash val="solid"/>
            <a:miter/>
          </a:ln>
        </p:spPr>
        <p:txBody>
          <a:bodyPr vert="horz" wrap="square" lIns="0" tIns="0" rIns="0" bIns="0" anchor="t" anchorCtr="0">
            <a:prstTxWarp prst="textNoShape"/>
          </a:bodyPr>
          <a:lstStyle/>
          <a:p>
            <a:pPr marL="0" indent="0" algn="l">
              <a:lnSpc>
                <a:spcPts val="2650"/>
              </a:lnSpc>
              <a:spcBef>
                <a:spcPts val="0"/>
              </a:spcBef>
              <a:spcAft>
                <a:spcPts val="0"/>
              </a:spcAft>
              <a:buNone/>
            </a:pPr>
            <a:r>
              <a:rPr lang="en-US" altLang="zh-CN" sz="1650" b="0" i="0" u="none" strike="noStrike" kern="0" cap="none" spc="-34" baseline="0">
                <a:solidFill>
                  <a:srgbClr val="272525"/>
                </a:solidFill>
                <a:latin typeface="Source Sans Pro" pitchFamily="34" charset="0"/>
                <a:ea typeface="Source Sans Pro" pitchFamily="34" charset="0"/>
                <a:cs typeface="Source Sans Pro" pitchFamily="34" charset="0"/>
              </a:rPr>
              <a:t>The decentralized nature of the blockchain eliminates single points of failure, improving data integrity.</a:t>
            </a:r>
            <a:endParaRPr lang="zh-CN" altLang="en-US" sz="1650" b="0" i="0" u="none" strike="noStrike" kern="0" cap="none" spc="0" baseline="0">
              <a:latin typeface="Droid Sans"/>
              <a:ea typeface="Droid Sans"/>
              <a:cs typeface="Lucida Sans"/>
            </a:endParaRPr>
          </a:p>
        </p:txBody>
      </p:sp>
      <p:sp>
        <p:nvSpPr>
          <p:cNvPr id="85" name="圆角矩形"/>
          <p:cNvSpPr>
            <a:spLocks/>
          </p:cNvSpPr>
          <p:nvPr/>
        </p:nvSpPr>
        <p:spPr>
          <a:xfrm rot="0">
            <a:off x="6767453" y="6354603"/>
            <a:ext cx="745093" cy="22859"/>
          </a:xfrm>
          <a:prstGeom prst="roundRect">
            <a:avLst>
              <a:gd name="adj" fmla="val 391129"/>
            </a:avLst>
          </a:prstGeom>
          <a:solidFill>
            <a:srgbClr val="D6BADD"/>
          </a:solidFill>
          <a:ln w="12700" cmpd="sng" cap="flat">
            <a:noFill/>
            <a:prstDash val="solid"/>
            <a:miter/>
          </a:ln>
        </p:spPr>
      </p:sp>
      <p:sp>
        <p:nvSpPr>
          <p:cNvPr id="86" name="圆角矩形"/>
          <p:cNvSpPr>
            <a:spLocks/>
          </p:cNvSpPr>
          <p:nvPr/>
        </p:nvSpPr>
        <p:spPr>
          <a:xfrm rot="0">
            <a:off x="6311325" y="6126599"/>
            <a:ext cx="478987" cy="478987"/>
          </a:xfrm>
          <a:prstGeom prst="roundRect">
            <a:avLst>
              <a:gd name="adj" fmla="val 18666"/>
            </a:avLst>
          </a:prstGeom>
          <a:solidFill>
            <a:srgbClr val="F0D4F7"/>
          </a:solidFill>
          <a:ln w="7620" cmpd="sng" cap="flat">
            <a:solidFill>
              <a:srgbClr val="D6BADD"/>
            </a:solidFill>
            <a:prstDash val="solid"/>
            <a:round/>
          </a:ln>
        </p:spPr>
      </p:sp>
      <p:sp>
        <p:nvSpPr>
          <p:cNvPr id="87" name="矩形"/>
          <p:cNvSpPr>
            <a:spLocks/>
          </p:cNvSpPr>
          <p:nvPr/>
        </p:nvSpPr>
        <p:spPr>
          <a:xfrm rot="0">
            <a:off x="6475631" y="6215777"/>
            <a:ext cx="150257" cy="300514"/>
          </a:xfrm>
          <a:prstGeom prst="rect"/>
          <a:noFill/>
          <a:ln w="12700" cmpd="sng" cap="flat">
            <a:noFill/>
            <a:prstDash val="solid"/>
            <a:miter/>
          </a:ln>
        </p:spPr>
        <p:txBody>
          <a:bodyPr vert="horz" wrap="none" lIns="0" tIns="0" rIns="0" bIns="0" anchor="t" anchorCtr="0">
            <a:prstTxWarp prst="textNoShape"/>
          </a:bodyPr>
          <a:lstStyle/>
          <a:p>
            <a:pPr marL="0" indent="0" algn="ctr">
              <a:lnSpc>
                <a:spcPts val="2350"/>
              </a:lnSpc>
              <a:spcBef>
                <a:spcPts val="0"/>
              </a:spcBef>
              <a:spcAft>
                <a:spcPts val="0"/>
              </a:spcAft>
              <a:buNone/>
            </a:pPr>
            <a:r>
              <a:rPr lang="en-US" altLang="zh-CN" sz="2350" b="0" i="0" u="none" strike="noStrike" kern="0" cap="none" spc="-47" baseline="0">
                <a:solidFill>
                  <a:srgbClr val="272525"/>
                </a:solidFill>
                <a:latin typeface="Source Serif Pro Semi Bold" pitchFamily="34" charset="0"/>
                <a:ea typeface="Source Serif Pro Semi Bold" pitchFamily="34" charset="0"/>
                <a:cs typeface="Source Serif Pro Semi Bold" pitchFamily="34" charset="0"/>
              </a:rPr>
              <a:t>3</a:t>
            </a:r>
            <a:endParaRPr lang="zh-CN" altLang="en-US" sz="2350" b="0" i="0" u="none" strike="noStrike" kern="0" cap="none" spc="0" baseline="0">
              <a:latin typeface="Droid Sans"/>
              <a:ea typeface="Droid Sans"/>
              <a:cs typeface="Lucida Sans"/>
            </a:endParaRPr>
          </a:p>
        </p:txBody>
      </p:sp>
      <p:sp>
        <p:nvSpPr>
          <p:cNvPr id="88" name="矩形"/>
          <p:cNvSpPr>
            <a:spLocks/>
          </p:cNvSpPr>
          <p:nvPr/>
        </p:nvSpPr>
        <p:spPr>
          <a:xfrm rot="0">
            <a:off x="7721679" y="6100048"/>
            <a:ext cx="2504480" cy="313134"/>
          </a:xfrm>
          <a:prstGeom prst="rect"/>
          <a:noFill/>
          <a:ln w="12700" cmpd="sng" cap="flat">
            <a:noFill/>
            <a:prstDash val="solid"/>
            <a:miter/>
          </a:ln>
        </p:spPr>
        <p:txBody>
          <a:bodyPr vert="horz" wrap="none" lIns="0" tIns="0" rIns="0" bIns="0" anchor="t" anchorCtr="0">
            <a:prstTxWarp prst="textNoShape"/>
          </a:bodyPr>
          <a:lstStyle/>
          <a:p>
            <a:pPr marL="0" indent="0" algn="l">
              <a:lnSpc>
                <a:spcPts val="2450"/>
              </a:lnSpc>
              <a:spcBef>
                <a:spcPts val="0"/>
              </a:spcBef>
              <a:spcAft>
                <a:spcPts val="0"/>
              </a:spcAft>
              <a:buNone/>
            </a:pPr>
            <a:r>
              <a:rPr lang="en-US" altLang="zh-CN" sz="1950" b="0" i="0" u="none" strike="noStrike" kern="0" cap="none" spc="-39" baseline="0">
                <a:solidFill>
                  <a:srgbClr val="272525"/>
                </a:solidFill>
                <a:latin typeface="Source Serif Pro Semi Bold" pitchFamily="34" charset="0"/>
                <a:ea typeface="Source Serif Pro Semi Bold" pitchFamily="34" charset="0"/>
                <a:cs typeface="Source Serif Pro Semi Bold" pitchFamily="34" charset="0"/>
              </a:rPr>
              <a:t>Immutability</a:t>
            </a:r>
            <a:endParaRPr lang="zh-CN" altLang="en-US" sz="1950" b="0" i="0" u="none" strike="noStrike" kern="0" cap="none" spc="0" baseline="0">
              <a:latin typeface="Droid Sans"/>
              <a:ea typeface="Droid Sans"/>
              <a:cs typeface="Lucida Sans"/>
            </a:endParaRPr>
          </a:p>
        </p:txBody>
      </p:sp>
      <p:sp>
        <p:nvSpPr>
          <p:cNvPr id="89" name="矩形"/>
          <p:cNvSpPr>
            <a:spLocks/>
          </p:cNvSpPr>
          <p:nvPr/>
        </p:nvSpPr>
        <p:spPr>
          <a:xfrm rot="0">
            <a:off x="7721679" y="6540817"/>
            <a:ext cx="6163628" cy="681038"/>
          </a:xfrm>
          <a:prstGeom prst="rect"/>
          <a:noFill/>
          <a:ln w="12700" cmpd="sng" cap="flat">
            <a:noFill/>
            <a:prstDash val="solid"/>
            <a:miter/>
          </a:ln>
        </p:spPr>
        <p:txBody>
          <a:bodyPr vert="horz" wrap="square" lIns="0" tIns="0" rIns="0" bIns="0" anchor="t" anchorCtr="0">
            <a:prstTxWarp prst="textNoShape"/>
          </a:bodyPr>
          <a:lstStyle/>
          <a:p>
            <a:pPr marL="0" indent="0" algn="l">
              <a:lnSpc>
                <a:spcPts val="2650"/>
              </a:lnSpc>
              <a:spcBef>
                <a:spcPts val="0"/>
              </a:spcBef>
              <a:spcAft>
                <a:spcPts val="0"/>
              </a:spcAft>
              <a:buNone/>
            </a:pPr>
            <a:r>
              <a:rPr lang="en-US" altLang="zh-CN" sz="1650" b="0" i="0" u="none" strike="noStrike" kern="0" cap="none" spc="-34" baseline="0">
                <a:solidFill>
                  <a:srgbClr val="272525"/>
                </a:solidFill>
                <a:latin typeface="Source Sans Pro" pitchFamily="34" charset="0"/>
                <a:ea typeface="Source Sans Pro" pitchFamily="34" charset="0"/>
                <a:cs typeface="Source Sans Pro" pitchFamily="34" charset="0"/>
              </a:rPr>
              <a:t>Once a transaction is recorded on the blockchain, it becomes virtually impossible to alter or delete, enhancing transparency.</a:t>
            </a:r>
            <a:endParaRPr lang="zh-CN" altLang="en-US" sz="165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523627762"/>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sp>
        <p:nvSpPr>
          <p:cNvPr id="95" name="矩形"/>
          <p:cNvSpPr>
            <a:spLocks/>
          </p:cNvSpPr>
          <p:nvPr/>
        </p:nvSpPr>
        <p:spPr>
          <a:xfrm rot="0">
            <a:off x="837724" y="2294215"/>
            <a:ext cx="12630627" cy="704017"/>
          </a:xfrm>
          <a:prstGeom prst="rect"/>
          <a:noFill/>
          <a:ln w="12700" cmpd="sng" cap="flat">
            <a:noFill/>
            <a:prstDash val="solid"/>
            <a:miter/>
          </a:ln>
        </p:spPr>
        <p:txBody>
          <a:bodyPr vert="horz" wrap="none" lIns="0" tIns="0" rIns="0" bIns="0" anchor="t" anchorCtr="0">
            <a:prstTxWarp prst="textNoShape"/>
          </a:bodyPr>
          <a:lstStyle/>
          <a:p>
            <a:pPr marL="0" indent="0" algn="l">
              <a:lnSpc>
                <a:spcPts val="5500"/>
              </a:lnSpc>
              <a:spcBef>
                <a:spcPts val="0"/>
              </a:spcBef>
              <a:spcAft>
                <a:spcPts val="0"/>
              </a:spcAft>
              <a:buNone/>
            </a:pPr>
            <a:r>
              <a:rPr lang="en-US" altLang="zh-CN" sz="4400" b="0" i="0" u="none" strike="noStrike" kern="0" cap="none" spc="-89" baseline="0">
                <a:solidFill>
                  <a:srgbClr val="000000"/>
                </a:solidFill>
                <a:latin typeface="Source Serif Pro Semi Bold" pitchFamily="34" charset="0"/>
                <a:ea typeface="Source Serif Pro Semi Bold" pitchFamily="34" charset="0"/>
                <a:cs typeface="Source Serif Pro Semi Bold" pitchFamily="34" charset="0"/>
              </a:rPr>
              <a:t>Blockchain Adoption: Challenges and Best Practices</a:t>
            </a:r>
            <a:endParaRPr lang="zh-CN" altLang="en-US" sz="4400" b="0" i="0" u="none" strike="noStrike" kern="0" cap="none" spc="0" baseline="0">
              <a:latin typeface="Droid Sans"/>
              <a:ea typeface="Droid Sans"/>
              <a:cs typeface="Lucida Sans"/>
            </a:endParaRPr>
          </a:p>
        </p:txBody>
      </p:sp>
      <p:sp>
        <p:nvSpPr>
          <p:cNvPr id="96" name="矩形"/>
          <p:cNvSpPr>
            <a:spLocks/>
          </p:cNvSpPr>
          <p:nvPr/>
        </p:nvSpPr>
        <p:spPr>
          <a:xfrm rot="0">
            <a:off x="837724" y="3596521"/>
            <a:ext cx="2816185" cy="351949"/>
          </a:xfrm>
          <a:prstGeom prst="rect"/>
          <a:noFill/>
          <a:ln w="12700" cmpd="sng" cap="flat">
            <a:noFill/>
            <a:prstDash val="solid"/>
            <a:miter/>
          </a:ln>
        </p:spPr>
        <p:txBody>
          <a:bodyPr vert="horz" wrap="none" lIns="0" tIns="0" rIns="0" bIns="0" anchor="t" anchorCtr="0">
            <a:prstTxWarp prst="textNoShape"/>
          </a:bodyPr>
          <a:lstStyle/>
          <a:p>
            <a:pPr marL="0" indent="0" algn="l">
              <a:lnSpc>
                <a:spcPts val="2750"/>
              </a:lnSpc>
              <a:spcBef>
                <a:spcPts val="0"/>
              </a:spcBef>
              <a:spcAft>
                <a:spcPts val="0"/>
              </a:spcAft>
              <a:buNone/>
            </a:pPr>
            <a:r>
              <a:rPr lang="en-US" altLang="zh-CN" sz="2200" b="0" i="0" u="none" strike="noStrike" kern="0" cap="none" spc="-44" baseline="0">
                <a:solidFill>
                  <a:srgbClr val="000000"/>
                </a:solidFill>
                <a:latin typeface="Source Serif Pro Semi Bold" pitchFamily="34" charset="0"/>
                <a:ea typeface="Source Serif Pro Semi Bold" pitchFamily="34" charset="0"/>
                <a:cs typeface="Source Serif Pro Semi Bold" pitchFamily="34" charset="0"/>
              </a:rPr>
              <a:t>Scalability</a:t>
            </a:r>
            <a:endParaRPr lang="zh-CN" altLang="en-US" sz="2200" b="0" i="0" u="none" strike="noStrike" kern="0" cap="none" spc="0" baseline="0">
              <a:latin typeface="Droid Sans"/>
              <a:ea typeface="Droid Sans"/>
              <a:cs typeface="Lucida Sans"/>
            </a:endParaRPr>
          </a:p>
        </p:txBody>
      </p:sp>
      <p:sp>
        <p:nvSpPr>
          <p:cNvPr id="97" name="矩形"/>
          <p:cNvSpPr>
            <a:spLocks/>
          </p:cNvSpPr>
          <p:nvPr/>
        </p:nvSpPr>
        <p:spPr>
          <a:xfrm rot="0">
            <a:off x="837724" y="4187785"/>
            <a:ext cx="3928586" cy="1149072"/>
          </a:xfrm>
          <a:prstGeom prst="rect"/>
          <a:noFill/>
          <a:ln w="12700" cmpd="sng" cap="flat">
            <a:noFill/>
            <a:prstDash val="solid"/>
            <a:miter/>
          </a:ln>
        </p:spPr>
        <p:txBody>
          <a:bodyPr vert="horz" wrap="square" lIns="0" tIns="0" rIns="0" bIns="0" anchor="t" anchorCtr="0">
            <a:prstTxWarp prst="textNoShape"/>
          </a:bodyPr>
          <a:lstStyle/>
          <a:p>
            <a:pPr marL="0" indent="0" algn="l">
              <a:lnSpc>
                <a:spcPts val="3000"/>
              </a:lnSpc>
              <a:spcBef>
                <a:spcPts val="0"/>
              </a:spcBef>
              <a:spcAft>
                <a:spcPts val="0"/>
              </a:spcAft>
              <a:buNone/>
            </a:pPr>
            <a:r>
              <a:rPr lang="en-US" altLang="zh-CN" sz="1850" b="0" i="0" u="none" strike="noStrike" kern="0" cap="none" spc="-38" baseline="0">
                <a:solidFill>
                  <a:srgbClr val="272525"/>
                </a:solidFill>
                <a:latin typeface="Source Sans Pro" pitchFamily="34" charset="0"/>
                <a:ea typeface="Source Sans Pro" pitchFamily="34" charset="0"/>
                <a:cs typeface="Source Sans Pro" pitchFamily="34" charset="0"/>
              </a:rPr>
              <a:t>Increasing the transaction throughput and processing speed of blockchain networks to meet growing demand.</a:t>
            </a:r>
            <a:endParaRPr lang="zh-CN" altLang="en-US" sz="1850" b="0" i="0" u="none" strike="noStrike" kern="0" cap="none" spc="0" baseline="0">
              <a:latin typeface="Droid Sans"/>
              <a:ea typeface="Droid Sans"/>
              <a:cs typeface="Lucida Sans"/>
            </a:endParaRPr>
          </a:p>
        </p:txBody>
      </p:sp>
      <p:sp>
        <p:nvSpPr>
          <p:cNvPr id="98" name="矩形"/>
          <p:cNvSpPr>
            <a:spLocks/>
          </p:cNvSpPr>
          <p:nvPr/>
        </p:nvSpPr>
        <p:spPr>
          <a:xfrm rot="0">
            <a:off x="5357813" y="3596521"/>
            <a:ext cx="2816184" cy="351949"/>
          </a:xfrm>
          <a:prstGeom prst="rect"/>
          <a:noFill/>
          <a:ln w="12700" cmpd="sng" cap="flat">
            <a:noFill/>
            <a:prstDash val="solid"/>
            <a:miter/>
          </a:ln>
        </p:spPr>
        <p:txBody>
          <a:bodyPr vert="horz" wrap="none" lIns="0" tIns="0" rIns="0" bIns="0" anchor="t" anchorCtr="0">
            <a:prstTxWarp prst="textNoShape"/>
          </a:bodyPr>
          <a:lstStyle/>
          <a:p>
            <a:pPr marL="0" indent="0" algn="l">
              <a:lnSpc>
                <a:spcPts val="2750"/>
              </a:lnSpc>
              <a:spcBef>
                <a:spcPts val="0"/>
              </a:spcBef>
              <a:spcAft>
                <a:spcPts val="0"/>
              </a:spcAft>
              <a:buNone/>
            </a:pPr>
            <a:r>
              <a:rPr lang="en-US" altLang="zh-CN" sz="2200" b="0" i="0" u="none" strike="noStrike" kern="0" cap="none" spc="-44" baseline="0">
                <a:solidFill>
                  <a:srgbClr val="000000"/>
                </a:solidFill>
                <a:latin typeface="Source Serif Pro Semi Bold" pitchFamily="34" charset="0"/>
                <a:ea typeface="Source Serif Pro Semi Bold" pitchFamily="34" charset="0"/>
                <a:cs typeface="Source Serif Pro Semi Bold" pitchFamily="34" charset="0"/>
              </a:rPr>
              <a:t>Regulation</a:t>
            </a:r>
            <a:endParaRPr lang="zh-CN" altLang="en-US" sz="2200" b="0" i="0" u="none" strike="noStrike" kern="0" cap="none" spc="0" baseline="0">
              <a:latin typeface="Droid Sans"/>
              <a:ea typeface="Droid Sans"/>
              <a:cs typeface="Lucida Sans"/>
            </a:endParaRPr>
          </a:p>
        </p:txBody>
      </p:sp>
      <p:sp>
        <p:nvSpPr>
          <p:cNvPr id="99" name="矩形"/>
          <p:cNvSpPr>
            <a:spLocks/>
          </p:cNvSpPr>
          <p:nvPr/>
        </p:nvSpPr>
        <p:spPr>
          <a:xfrm rot="0">
            <a:off x="5357813" y="4187785"/>
            <a:ext cx="3928585" cy="1532096"/>
          </a:xfrm>
          <a:prstGeom prst="rect"/>
          <a:noFill/>
          <a:ln w="12700" cmpd="sng" cap="flat">
            <a:noFill/>
            <a:prstDash val="solid"/>
            <a:miter/>
          </a:ln>
        </p:spPr>
        <p:txBody>
          <a:bodyPr vert="horz" wrap="square" lIns="0" tIns="0" rIns="0" bIns="0" anchor="t" anchorCtr="0">
            <a:prstTxWarp prst="textNoShape"/>
          </a:bodyPr>
          <a:lstStyle/>
          <a:p>
            <a:pPr marL="0" indent="0" algn="l">
              <a:lnSpc>
                <a:spcPts val="3000"/>
              </a:lnSpc>
              <a:spcBef>
                <a:spcPts val="0"/>
              </a:spcBef>
              <a:spcAft>
                <a:spcPts val="0"/>
              </a:spcAft>
              <a:buNone/>
            </a:pPr>
            <a:r>
              <a:rPr lang="en-US" altLang="zh-CN" sz="1850" b="0" i="0" u="none" strike="noStrike" kern="0" cap="none" spc="-38" baseline="0">
                <a:solidFill>
                  <a:srgbClr val="272525"/>
                </a:solidFill>
                <a:latin typeface="Source Sans Pro" pitchFamily="34" charset="0"/>
                <a:ea typeface="Source Sans Pro" pitchFamily="34" charset="0"/>
                <a:cs typeface="Source Sans Pro" pitchFamily="34" charset="0"/>
              </a:rPr>
              <a:t>Navigating the evolving legal and regulatory landscape to ensure compliance and foster mainstream adoption.</a:t>
            </a:r>
            <a:endParaRPr lang="zh-CN" altLang="en-US" sz="1850" b="0" i="0" u="none" strike="noStrike" kern="0" cap="none" spc="0" baseline="0">
              <a:latin typeface="Droid Sans"/>
              <a:ea typeface="Droid Sans"/>
              <a:cs typeface="Lucida Sans"/>
            </a:endParaRPr>
          </a:p>
        </p:txBody>
      </p:sp>
      <p:sp>
        <p:nvSpPr>
          <p:cNvPr id="100" name="矩形"/>
          <p:cNvSpPr>
            <a:spLocks/>
          </p:cNvSpPr>
          <p:nvPr/>
        </p:nvSpPr>
        <p:spPr>
          <a:xfrm rot="0">
            <a:off x="9877902" y="3596521"/>
            <a:ext cx="2816185" cy="351949"/>
          </a:xfrm>
          <a:prstGeom prst="rect"/>
          <a:noFill/>
          <a:ln w="12700" cmpd="sng" cap="flat">
            <a:noFill/>
            <a:prstDash val="solid"/>
            <a:miter/>
          </a:ln>
        </p:spPr>
        <p:txBody>
          <a:bodyPr vert="horz" wrap="none" lIns="0" tIns="0" rIns="0" bIns="0" anchor="t" anchorCtr="0">
            <a:prstTxWarp prst="textNoShape"/>
          </a:bodyPr>
          <a:lstStyle/>
          <a:p>
            <a:pPr marL="0" indent="0" algn="l">
              <a:lnSpc>
                <a:spcPts val="2750"/>
              </a:lnSpc>
              <a:spcBef>
                <a:spcPts val="0"/>
              </a:spcBef>
              <a:spcAft>
                <a:spcPts val="0"/>
              </a:spcAft>
              <a:buNone/>
            </a:pPr>
            <a:r>
              <a:rPr lang="en-US" altLang="zh-CN" sz="2200" b="0" i="0" u="none" strike="noStrike" kern="0" cap="none" spc="-44" baseline="0">
                <a:solidFill>
                  <a:srgbClr val="000000"/>
                </a:solidFill>
                <a:latin typeface="Source Serif Pro Semi Bold" pitchFamily="34" charset="0"/>
                <a:ea typeface="Source Serif Pro Semi Bold" pitchFamily="34" charset="0"/>
                <a:cs typeface="Source Serif Pro Semi Bold" pitchFamily="34" charset="0"/>
              </a:rPr>
              <a:t>Interoperability</a:t>
            </a:r>
            <a:endParaRPr lang="zh-CN" altLang="en-US" sz="2200" b="0" i="0" u="none" strike="noStrike" kern="0" cap="none" spc="0" baseline="0">
              <a:latin typeface="Droid Sans"/>
              <a:ea typeface="Droid Sans"/>
              <a:cs typeface="Lucida Sans"/>
            </a:endParaRPr>
          </a:p>
        </p:txBody>
      </p:sp>
      <p:sp>
        <p:nvSpPr>
          <p:cNvPr id="101" name="矩形"/>
          <p:cNvSpPr>
            <a:spLocks/>
          </p:cNvSpPr>
          <p:nvPr/>
        </p:nvSpPr>
        <p:spPr>
          <a:xfrm rot="0">
            <a:off x="9877902" y="4187785"/>
            <a:ext cx="3928586" cy="1149072"/>
          </a:xfrm>
          <a:prstGeom prst="rect"/>
          <a:noFill/>
          <a:ln w="12700" cmpd="sng" cap="flat">
            <a:noFill/>
            <a:prstDash val="solid"/>
            <a:miter/>
          </a:ln>
        </p:spPr>
        <p:txBody>
          <a:bodyPr vert="horz" wrap="square" lIns="0" tIns="0" rIns="0" bIns="0" anchor="t" anchorCtr="0">
            <a:prstTxWarp prst="textNoShape"/>
          </a:bodyPr>
          <a:lstStyle/>
          <a:p>
            <a:pPr marL="0" indent="0" algn="l">
              <a:lnSpc>
                <a:spcPts val="3000"/>
              </a:lnSpc>
              <a:spcBef>
                <a:spcPts val="0"/>
              </a:spcBef>
              <a:spcAft>
                <a:spcPts val="0"/>
              </a:spcAft>
              <a:buNone/>
            </a:pPr>
            <a:r>
              <a:rPr lang="en-US" altLang="zh-CN" sz="1850" b="0" i="0" u="none" strike="noStrike" kern="0" cap="none" spc="-38" baseline="0">
                <a:solidFill>
                  <a:srgbClr val="272525"/>
                </a:solidFill>
                <a:latin typeface="Source Sans Pro" pitchFamily="34" charset="0"/>
                <a:ea typeface="Source Sans Pro" pitchFamily="34" charset="0"/>
                <a:cs typeface="Source Sans Pro" pitchFamily="34" charset="0"/>
              </a:rPr>
              <a:t>Enabling seamless integration and data exchange between different blockchain networks and legacy systems.</a:t>
            </a:r>
            <a:endParaRPr lang="zh-CN" altLang="en-US" sz="185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168185609"/>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07" name="图片" descr="preencoded.png"/>
          <p:cNvPicPr>
            <a:picLocks noChangeAspect="1"/>
          </p:cNvPicPr>
          <p:nvPr/>
        </p:nvPicPr>
        <p:blipFill>
          <a:blip r:embed="rId1" cstate="print"/>
          <a:stretch>
            <a:fillRect/>
          </a:stretch>
        </p:blipFill>
        <p:spPr>
          <a:xfrm rot="0">
            <a:off x="0" y="0"/>
            <a:ext cx="5486400" cy="8229600"/>
          </a:xfrm>
          <a:prstGeom prst="rect"/>
          <a:noFill/>
          <a:ln w="12700" cmpd="sng" cap="flat">
            <a:noFill/>
            <a:prstDash val="solid"/>
            <a:miter/>
          </a:ln>
        </p:spPr>
      </p:pic>
      <p:sp>
        <p:nvSpPr>
          <p:cNvPr id="108" name="矩形"/>
          <p:cNvSpPr>
            <a:spLocks/>
          </p:cNvSpPr>
          <p:nvPr/>
        </p:nvSpPr>
        <p:spPr>
          <a:xfrm rot="0">
            <a:off x="6147435" y="669012"/>
            <a:ext cx="7821929" cy="1111090"/>
          </a:xfrm>
          <a:prstGeom prst="rect"/>
          <a:noFill/>
          <a:ln w="12700" cmpd="sng" cap="flat">
            <a:noFill/>
            <a:prstDash val="solid"/>
            <a:miter/>
          </a:ln>
        </p:spPr>
        <p:txBody>
          <a:bodyPr vert="horz" wrap="square" lIns="0" tIns="0" rIns="0" bIns="0" anchor="t" anchorCtr="0">
            <a:prstTxWarp prst="textNoShape"/>
          </a:bodyPr>
          <a:lstStyle/>
          <a:p>
            <a:pPr marL="0" indent="0" algn="l">
              <a:lnSpc>
                <a:spcPts val="4350"/>
              </a:lnSpc>
              <a:spcBef>
                <a:spcPts val="0"/>
              </a:spcBef>
              <a:spcAft>
                <a:spcPts val="0"/>
              </a:spcAft>
              <a:buNone/>
            </a:pPr>
            <a:r>
              <a:rPr lang="en-US" altLang="zh-CN" sz="3450" b="0" i="0" u="none" strike="noStrike" kern="0" cap="none" spc="-70" baseline="0">
                <a:solidFill>
                  <a:srgbClr val="000000"/>
                </a:solidFill>
                <a:latin typeface="Source Serif Pro Semi Bold" pitchFamily="34" charset="0"/>
                <a:ea typeface="Source Serif Pro Semi Bold" pitchFamily="34" charset="0"/>
                <a:cs typeface="Source Serif Pro Semi Bold" pitchFamily="34" charset="0"/>
              </a:rPr>
              <a:t>The Future of Blockchain: Innovations and Emerging Trends</a:t>
            </a:r>
            <a:endParaRPr lang="zh-CN" altLang="en-US" sz="3450" b="0" i="0" u="none" strike="noStrike" kern="0" cap="none" spc="0" baseline="0">
              <a:latin typeface="Droid Sans"/>
              <a:ea typeface="Droid Sans"/>
              <a:cs typeface="Lucida Sans"/>
            </a:endParaRPr>
          </a:p>
        </p:txBody>
      </p:sp>
      <p:pic>
        <p:nvPicPr>
          <p:cNvPr id="109" name="图片" descr="preencoded.png"/>
          <p:cNvPicPr>
            <a:picLocks noChangeAspect="1"/>
          </p:cNvPicPr>
          <p:nvPr/>
        </p:nvPicPr>
        <p:blipFill>
          <a:blip r:embed="rId2" cstate="print"/>
          <a:stretch>
            <a:fillRect/>
          </a:stretch>
        </p:blipFill>
        <p:spPr>
          <a:xfrm rot="0">
            <a:off x="6147435" y="2063353"/>
            <a:ext cx="472201" cy="472201"/>
          </a:xfrm>
          <a:prstGeom prst="rect"/>
          <a:noFill/>
          <a:ln w="12700" cmpd="sng" cap="flat">
            <a:noFill/>
            <a:prstDash val="solid"/>
            <a:miter/>
          </a:ln>
        </p:spPr>
      </p:pic>
      <p:sp>
        <p:nvSpPr>
          <p:cNvPr id="110" name="矩形"/>
          <p:cNvSpPr>
            <a:spLocks/>
          </p:cNvSpPr>
          <p:nvPr/>
        </p:nvSpPr>
        <p:spPr>
          <a:xfrm rot="0">
            <a:off x="6147435" y="2724388"/>
            <a:ext cx="2222182" cy="277654"/>
          </a:xfrm>
          <a:prstGeom prst="rect"/>
          <a:noFill/>
          <a:ln w="12700" cmpd="sng" cap="flat">
            <a:noFill/>
            <a:prstDash val="solid"/>
            <a:miter/>
          </a:ln>
        </p:spPr>
        <p:txBody>
          <a:bodyPr vert="horz" wrap="none" lIns="0" tIns="0" rIns="0" bIns="0" anchor="t" anchorCtr="0">
            <a:prstTxWarp prst="textNoShape"/>
          </a:bodyPr>
          <a:lstStyle/>
          <a:p>
            <a:pPr marL="0" indent="0" algn="l">
              <a:lnSpc>
                <a:spcPts val="2150"/>
              </a:lnSpc>
              <a:spcBef>
                <a:spcPts val="0"/>
              </a:spcBef>
              <a:spcAft>
                <a:spcPts val="0"/>
              </a:spcAft>
              <a:buNone/>
            </a:pPr>
            <a:r>
              <a:rPr lang="en-US" altLang="zh-CN" sz="1700" b="0" i="0" u="none" strike="noStrike" kern="0" cap="none" spc="-35" baseline="0">
                <a:solidFill>
                  <a:srgbClr val="272525"/>
                </a:solidFill>
                <a:latin typeface="Source Serif Pro Semi Bold" pitchFamily="34" charset="0"/>
                <a:ea typeface="Source Serif Pro Semi Bold" pitchFamily="34" charset="0"/>
                <a:cs typeface="Source Serif Pro Semi Bold" pitchFamily="34" charset="0"/>
              </a:rPr>
              <a:t>Quantum Computing</a:t>
            </a:r>
            <a:endParaRPr lang="zh-CN" altLang="en-US" sz="1700" b="0" i="0" u="none" strike="noStrike" kern="0" cap="none" spc="0" baseline="0">
              <a:latin typeface="Droid Sans"/>
              <a:ea typeface="Droid Sans"/>
              <a:cs typeface="Lucida Sans"/>
            </a:endParaRPr>
          </a:p>
        </p:txBody>
      </p:sp>
      <p:sp>
        <p:nvSpPr>
          <p:cNvPr id="111" name="矩形"/>
          <p:cNvSpPr>
            <a:spLocks/>
          </p:cNvSpPr>
          <p:nvPr/>
        </p:nvSpPr>
        <p:spPr>
          <a:xfrm rot="0">
            <a:off x="6147435" y="3115270"/>
            <a:ext cx="7821929" cy="302062"/>
          </a:xfrm>
          <a:prstGeom prst="rect"/>
          <a:noFill/>
          <a:ln w="12700" cmpd="sng" cap="flat">
            <a:noFill/>
            <a:prstDash val="solid"/>
            <a:miter/>
          </a:ln>
        </p:spPr>
        <p:txBody>
          <a:bodyPr vert="horz" wrap="none" lIns="0" tIns="0" rIns="0" bIns="0" anchor="t" anchorCtr="0">
            <a:prstTxWarp prst="textNoShape"/>
          </a:bodyPr>
          <a:lstStyle/>
          <a:p>
            <a:pPr marL="0" indent="0" algn="l">
              <a:lnSpc>
                <a:spcPts val="2350"/>
              </a:lnSpc>
              <a:spcBef>
                <a:spcPts val="0"/>
              </a:spcBef>
              <a:spcAft>
                <a:spcPts val="0"/>
              </a:spcAft>
              <a:buNone/>
            </a:pPr>
            <a:r>
              <a:rPr lang="en-US" altLang="zh-CN" sz="1450" b="0" i="0" u="none" strike="noStrike" kern="0" cap="none" spc="-30" baseline="0">
                <a:solidFill>
                  <a:srgbClr val="272525"/>
                </a:solidFill>
                <a:latin typeface="Source Sans Pro" pitchFamily="34" charset="0"/>
                <a:ea typeface="Source Sans Pro" pitchFamily="34" charset="0"/>
                <a:cs typeface="Source Sans Pro" pitchFamily="34" charset="0"/>
              </a:rPr>
              <a:t>Advancements in quantum computing could revolutionize blockchain security and performance.</a:t>
            </a:r>
            <a:endParaRPr lang="zh-CN" altLang="en-US" sz="1450" b="0" i="0" u="none" strike="noStrike" kern="0" cap="none" spc="0" baseline="0">
              <a:latin typeface="Droid Sans"/>
              <a:ea typeface="Droid Sans"/>
              <a:cs typeface="Lucida Sans"/>
            </a:endParaRPr>
          </a:p>
        </p:txBody>
      </p:sp>
      <p:pic>
        <p:nvPicPr>
          <p:cNvPr id="112" name="图片" descr="preencoded.png"/>
          <p:cNvPicPr>
            <a:picLocks noChangeAspect="1"/>
          </p:cNvPicPr>
          <p:nvPr/>
        </p:nvPicPr>
        <p:blipFill>
          <a:blip r:embed="rId3" cstate="print"/>
          <a:stretch>
            <a:fillRect/>
          </a:stretch>
        </p:blipFill>
        <p:spPr>
          <a:xfrm rot="0">
            <a:off x="6147435" y="3983949"/>
            <a:ext cx="472201" cy="472202"/>
          </a:xfrm>
          <a:prstGeom prst="rect"/>
          <a:noFill/>
          <a:ln w="12700" cmpd="sng" cap="flat">
            <a:noFill/>
            <a:prstDash val="solid"/>
            <a:miter/>
          </a:ln>
        </p:spPr>
      </p:pic>
      <p:sp>
        <p:nvSpPr>
          <p:cNvPr id="113" name="矩形"/>
          <p:cNvSpPr>
            <a:spLocks/>
          </p:cNvSpPr>
          <p:nvPr/>
        </p:nvSpPr>
        <p:spPr>
          <a:xfrm rot="0">
            <a:off x="6147435" y="4644985"/>
            <a:ext cx="2444591" cy="277654"/>
          </a:xfrm>
          <a:prstGeom prst="rect"/>
          <a:noFill/>
          <a:ln w="12700" cmpd="sng" cap="flat">
            <a:noFill/>
            <a:prstDash val="solid"/>
            <a:miter/>
          </a:ln>
        </p:spPr>
        <p:txBody>
          <a:bodyPr vert="horz" wrap="none" lIns="0" tIns="0" rIns="0" bIns="0" anchor="t" anchorCtr="0">
            <a:prstTxWarp prst="textNoShape"/>
          </a:bodyPr>
          <a:lstStyle/>
          <a:p>
            <a:pPr marL="0" indent="0" algn="l">
              <a:lnSpc>
                <a:spcPts val="2150"/>
              </a:lnSpc>
              <a:spcBef>
                <a:spcPts val="0"/>
              </a:spcBef>
              <a:spcAft>
                <a:spcPts val="0"/>
              </a:spcAft>
              <a:buNone/>
            </a:pPr>
            <a:r>
              <a:rPr lang="en-US" altLang="zh-CN" sz="1700" b="0" i="0" u="none" strike="noStrike" kern="0" cap="none" spc="-35" baseline="0">
                <a:solidFill>
                  <a:srgbClr val="272525"/>
                </a:solidFill>
                <a:latin typeface="Source Serif Pro Semi Bold" pitchFamily="34" charset="0"/>
                <a:ea typeface="Source Serif Pro Semi Bold" pitchFamily="34" charset="0"/>
                <a:cs typeface="Source Serif Pro Semi Bold" pitchFamily="34" charset="0"/>
              </a:rPr>
              <a:t>AI and Machine Learning</a:t>
            </a:r>
            <a:endParaRPr lang="zh-CN" altLang="en-US" sz="1700" b="0" i="0" u="none" strike="noStrike" kern="0" cap="none" spc="0" baseline="0">
              <a:latin typeface="Droid Sans"/>
              <a:ea typeface="Droid Sans"/>
              <a:cs typeface="Lucida Sans"/>
            </a:endParaRPr>
          </a:p>
        </p:txBody>
      </p:sp>
      <p:sp>
        <p:nvSpPr>
          <p:cNvPr id="114" name="矩形"/>
          <p:cNvSpPr>
            <a:spLocks/>
          </p:cNvSpPr>
          <p:nvPr/>
        </p:nvSpPr>
        <p:spPr>
          <a:xfrm rot="0">
            <a:off x="6147435" y="5035867"/>
            <a:ext cx="7821929" cy="604123"/>
          </a:xfrm>
          <a:prstGeom prst="rect"/>
          <a:noFill/>
          <a:ln w="12700" cmpd="sng" cap="flat">
            <a:noFill/>
            <a:prstDash val="solid"/>
            <a:miter/>
          </a:ln>
        </p:spPr>
        <p:txBody>
          <a:bodyPr vert="horz" wrap="square" lIns="0" tIns="0" rIns="0" bIns="0" anchor="t" anchorCtr="0">
            <a:prstTxWarp prst="textNoShape"/>
          </a:bodyPr>
          <a:lstStyle/>
          <a:p>
            <a:pPr marL="0" indent="0" algn="l">
              <a:lnSpc>
                <a:spcPts val="2350"/>
              </a:lnSpc>
              <a:spcBef>
                <a:spcPts val="0"/>
              </a:spcBef>
              <a:spcAft>
                <a:spcPts val="0"/>
              </a:spcAft>
              <a:buNone/>
            </a:pPr>
            <a:r>
              <a:rPr lang="en-US" altLang="zh-CN" sz="1450" b="0" i="0" u="none" strike="noStrike" kern="0" cap="none" spc="-30" baseline="0">
                <a:solidFill>
                  <a:srgbClr val="272525"/>
                </a:solidFill>
                <a:latin typeface="Source Sans Pro" pitchFamily="34" charset="0"/>
                <a:ea typeface="Source Sans Pro" pitchFamily="34" charset="0"/>
                <a:cs typeface="Source Sans Pro" pitchFamily="34" charset="0"/>
              </a:rPr>
              <a:t>Integrating AI and ML algorithms to enhance data analysis and decision-making on blockchain platforms.</a:t>
            </a:r>
            <a:endParaRPr lang="zh-CN" altLang="en-US" sz="1450" b="0" i="0" u="none" strike="noStrike" kern="0" cap="none" spc="0" baseline="0">
              <a:latin typeface="Droid Sans"/>
              <a:ea typeface="Droid Sans"/>
              <a:cs typeface="Lucida Sans"/>
            </a:endParaRPr>
          </a:p>
        </p:txBody>
      </p:sp>
      <p:pic>
        <p:nvPicPr>
          <p:cNvPr id="115" name="图片" descr="preencoded.png"/>
          <p:cNvPicPr>
            <a:picLocks noChangeAspect="1"/>
          </p:cNvPicPr>
          <p:nvPr/>
        </p:nvPicPr>
        <p:blipFill>
          <a:blip r:embed="rId4" cstate="print"/>
          <a:stretch>
            <a:fillRect/>
          </a:stretch>
        </p:blipFill>
        <p:spPr>
          <a:xfrm rot="0">
            <a:off x="6147435" y="6206608"/>
            <a:ext cx="472201" cy="472201"/>
          </a:xfrm>
          <a:prstGeom prst="rect"/>
          <a:noFill/>
          <a:ln w="12700" cmpd="sng" cap="flat">
            <a:noFill/>
            <a:prstDash val="solid"/>
            <a:miter/>
          </a:ln>
        </p:spPr>
      </p:pic>
      <p:sp>
        <p:nvSpPr>
          <p:cNvPr id="116" name="矩形"/>
          <p:cNvSpPr>
            <a:spLocks/>
          </p:cNvSpPr>
          <p:nvPr/>
        </p:nvSpPr>
        <p:spPr>
          <a:xfrm rot="0">
            <a:off x="6147435" y="6867644"/>
            <a:ext cx="2363867" cy="277653"/>
          </a:xfrm>
          <a:prstGeom prst="rect"/>
          <a:noFill/>
          <a:ln w="12700" cmpd="sng" cap="flat">
            <a:noFill/>
            <a:prstDash val="solid"/>
            <a:miter/>
          </a:ln>
        </p:spPr>
        <p:txBody>
          <a:bodyPr vert="horz" wrap="none" lIns="0" tIns="0" rIns="0" bIns="0" anchor="t" anchorCtr="0">
            <a:prstTxWarp prst="textNoShape"/>
          </a:bodyPr>
          <a:lstStyle/>
          <a:p>
            <a:pPr marL="0" indent="0" algn="l">
              <a:lnSpc>
                <a:spcPts val="2150"/>
              </a:lnSpc>
              <a:spcBef>
                <a:spcPts val="0"/>
              </a:spcBef>
              <a:spcAft>
                <a:spcPts val="0"/>
              </a:spcAft>
              <a:buNone/>
            </a:pPr>
            <a:r>
              <a:rPr lang="en-US" altLang="zh-CN" sz="1700" b="0" i="0" u="none" strike="noStrike" kern="0" cap="none" spc="-35" baseline="0">
                <a:solidFill>
                  <a:srgbClr val="272525"/>
                </a:solidFill>
                <a:latin typeface="Source Serif Pro Semi Bold" pitchFamily="34" charset="0"/>
                <a:ea typeface="Source Serif Pro Semi Bold" pitchFamily="34" charset="0"/>
                <a:cs typeface="Source Serif Pro Semi Bold" pitchFamily="34" charset="0"/>
              </a:rPr>
              <a:t>IoT and Edge Computing</a:t>
            </a:r>
            <a:endParaRPr lang="zh-CN" altLang="en-US" sz="1700" b="0" i="0" u="none" strike="noStrike" kern="0" cap="none" spc="0" baseline="0">
              <a:latin typeface="Droid Sans"/>
              <a:ea typeface="Droid Sans"/>
              <a:cs typeface="Lucida Sans"/>
            </a:endParaRPr>
          </a:p>
        </p:txBody>
      </p:sp>
      <p:sp>
        <p:nvSpPr>
          <p:cNvPr id="117" name="矩形"/>
          <p:cNvSpPr>
            <a:spLocks/>
          </p:cNvSpPr>
          <p:nvPr/>
        </p:nvSpPr>
        <p:spPr>
          <a:xfrm rot="0">
            <a:off x="6147435" y="7258526"/>
            <a:ext cx="7821929" cy="302061"/>
          </a:xfrm>
          <a:prstGeom prst="rect"/>
          <a:noFill/>
          <a:ln w="12700" cmpd="sng" cap="flat">
            <a:noFill/>
            <a:prstDash val="solid"/>
            <a:miter/>
          </a:ln>
        </p:spPr>
        <p:txBody>
          <a:bodyPr vert="horz" wrap="none" lIns="0" tIns="0" rIns="0" bIns="0" anchor="t" anchorCtr="0">
            <a:prstTxWarp prst="textNoShape"/>
          </a:bodyPr>
          <a:lstStyle/>
          <a:p>
            <a:pPr marL="0" indent="0" algn="l">
              <a:lnSpc>
                <a:spcPts val="2350"/>
              </a:lnSpc>
              <a:spcBef>
                <a:spcPts val="0"/>
              </a:spcBef>
              <a:spcAft>
                <a:spcPts val="0"/>
              </a:spcAft>
              <a:buNone/>
            </a:pPr>
            <a:r>
              <a:rPr lang="en-US" altLang="zh-CN" sz="1450" b="0" i="0" u="none" strike="noStrike" kern="0" cap="none" spc="-30" baseline="0">
                <a:solidFill>
                  <a:srgbClr val="272525"/>
                </a:solidFill>
                <a:latin typeface="Source Sans Pro" pitchFamily="34" charset="0"/>
                <a:ea typeface="Source Sans Pro" pitchFamily="34" charset="0"/>
                <a:cs typeface="Source Sans Pro" pitchFamily="34" charset="0"/>
              </a:rPr>
              <a:t>Leveraging blockchain to secure and streamline data management in the Internet of Things ecosystem.</a:t>
            </a:r>
            <a:endParaRPr lang="zh-CN" altLang="en-US" sz="145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664398900"/>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spTree>
      <p:nvGrpSpPr>
        <p:cNvPr id="1" name=""/>
        <p:cNvGrpSpPr/>
        <p:nvPr/>
      </p:nvGrpSpPr>
      <p:grpSpPr>
        <a:xfrm>
          <a:off x="0" y="0"/>
          <a:ext cx="0" cy="0"/>
          <a:chOff x="0" y="0"/>
          <a:chExt cx="0" cy="0"/>
        </a:xfrm>
      </p:grpSpPr>
      <p:pic>
        <p:nvPicPr>
          <p:cNvPr id="123" name="图片" descr="preencoded.png"/>
          <p:cNvPicPr>
            <a:picLocks noChangeAspect="1"/>
          </p:cNvPicPr>
          <p:nvPr/>
        </p:nvPicPr>
        <p:blipFill>
          <a:blip r:embed="rId1" cstate="print"/>
          <a:stretch>
            <a:fillRect/>
          </a:stretch>
        </p:blipFill>
        <p:spPr>
          <a:xfrm rot="0">
            <a:off x="0" y="0"/>
            <a:ext cx="14630401" cy="2992160"/>
          </a:xfrm>
          <a:prstGeom prst="rect"/>
          <a:noFill/>
          <a:ln w="12700" cmpd="sng" cap="flat">
            <a:noFill/>
            <a:prstDash val="solid"/>
            <a:miter/>
          </a:ln>
        </p:spPr>
      </p:pic>
      <p:sp>
        <p:nvSpPr>
          <p:cNvPr id="124" name="矩形"/>
          <p:cNvSpPr>
            <a:spLocks/>
          </p:cNvSpPr>
          <p:nvPr/>
        </p:nvSpPr>
        <p:spPr>
          <a:xfrm rot="0">
            <a:off x="837724" y="4504849"/>
            <a:ext cx="9597509" cy="704016"/>
          </a:xfrm>
          <a:prstGeom prst="rect"/>
          <a:noFill/>
          <a:ln w="12700" cmpd="sng" cap="flat">
            <a:noFill/>
            <a:prstDash val="solid"/>
            <a:miter/>
          </a:ln>
        </p:spPr>
        <p:txBody>
          <a:bodyPr vert="horz" wrap="none" lIns="0" tIns="0" rIns="0" bIns="0" anchor="t" anchorCtr="0">
            <a:prstTxWarp prst="textNoShape"/>
          </a:bodyPr>
          <a:lstStyle/>
          <a:p>
            <a:pPr marL="0" indent="0" algn="l">
              <a:lnSpc>
                <a:spcPts val="5500"/>
              </a:lnSpc>
              <a:spcBef>
                <a:spcPts val="0"/>
              </a:spcBef>
              <a:spcAft>
                <a:spcPts val="0"/>
              </a:spcAft>
              <a:buNone/>
            </a:pPr>
            <a:r>
              <a:rPr lang="en-US" altLang="zh-CN" sz="4400" b="0" i="0" u="none" strike="noStrike" kern="0" cap="none" spc="-89" baseline="0">
                <a:solidFill>
                  <a:srgbClr val="000000"/>
                </a:solidFill>
                <a:latin typeface="Source Serif Pro Semi Bold" pitchFamily="34" charset="0"/>
                <a:ea typeface="Source Serif Pro Semi Bold" pitchFamily="34" charset="0"/>
                <a:cs typeface="Source Serif Pro Semi Bold" pitchFamily="34" charset="0"/>
              </a:rPr>
              <a:t>Conclusion: The Blockchain Revolution</a:t>
            </a:r>
            <a:endParaRPr lang="zh-CN" altLang="en-US" sz="4400" b="0" i="0" u="none" strike="noStrike" kern="0" cap="none" spc="0" baseline="0">
              <a:latin typeface="Droid Sans"/>
              <a:ea typeface="Droid Sans"/>
              <a:cs typeface="Lucida Sans"/>
            </a:endParaRPr>
          </a:p>
        </p:txBody>
      </p:sp>
      <p:sp>
        <p:nvSpPr>
          <p:cNvPr id="125" name="矩形"/>
          <p:cNvSpPr>
            <a:spLocks/>
          </p:cNvSpPr>
          <p:nvPr/>
        </p:nvSpPr>
        <p:spPr>
          <a:xfrm rot="0">
            <a:off x="837724" y="5567839"/>
            <a:ext cx="12954952" cy="1149072"/>
          </a:xfrm>
          <a:prstGeom prst="rect"/>
          <a:noFill/>
          <a:ln w="12700" cmpd="sng" cap="flat">
            <a:noFill/>
            <a:prstDash val="solid"/>
            <a:miter/>
          </a:ln>
        </p:spPr>
        <p:txBody>
          <a:bodyPr vert="horz" wrap="square" lIns="0" tIns="0" rIns="0" bIns="0" anchor="t" anchorCtr="0">
            <a:prstTxWarp prst="textNoShape"/>
          </a:bodyPr>
          <a:lstStyle/>
          <a:p>
            <a:pPr marL="0" indent="0" algn="l">
              <a:lnSpc>
                <a:spcPts val="3000"/>
              </a:lnSpc>
              <a:spcBef>
                <a:spcPts val="0"/>
              </a:spcBef>
              <a:spcAft>
                <a:spcPts val="0"/>
              </a:spcAft>
              <a:buNone/>
            </a:pPr>
            <a:r>
              <a:rPr lang="en-US" altLang="zh-CN" sz="1850" b="0" i="0" u="none" strike="noStrike" kern="0" cap="none" spc="-38" baseline="0">
                <a:solidFill>
                  <a:srgbClr val="272525"/>
                </a:solidFill>
                <a:latin typeface="Source Sans Pro" pitchFamily="34" charset="0"/>
                <a:ea typeface="Source Sans Pro" pitchFamily="34" charset="0"/>
                <a:cs typeface="Source Sans Pro" pitchFamily="34" charset="0"/>
              </a:rPr>
              <a:t>Blockchain technology is poised to transform the digital landscape, empowering individuals and businesses to transact with unprecedented trust, transparency, and efficiency. As the ecosystem continues to evolve, the potential of blockchain to disrupt industries and reshape the future is truly boundless.</a:t>
            </a:r>
            <a:endParaRPr lang="zh-CN" altLang="en-US" sz="1850" b="0" i="0" u="none" strike="noStrike" kern="0" cap="none" spc="0" baseline="0">
              <a:latin typeface="Droid Sans"/>
              <a:ea typeface="Droid Sans"/>
              <a:cs typeface="Lucida Sans"/>
            </a:endParaRPr>
          </a:p>
        </p:txBody>
      </p:sp>
    </p:spTree>
    <p:extLst>
      <p:ext uri="{BB962C8B-B14F-4D97-AF65-F5344CB8AC3E}">
        <p14:creationId xmlns:p14="http://schemas.microsoft.com/office/powerpoint/2010/main" val="1116736816"/>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
        <a:ea typeface=""/>
        <a:cs typeface=""/>
      </a:majorFont>
      <a:minorFont>
        <a:latin typeface=""/>
        <a:ea typeface=""/>
        <a:cs typeface=""/>
      </a:minorFont>
    </a:fontScheme>
    <a:fmtScheme name="Office Theme">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1</TotalTime>
  <Application>Yozo_Office</Application>
  <Company>PptxGenJS</Company>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subject>PptxGenJS Presentation</dc:subject>
  <dc:creator>PptxGenJS</dc:creator>
  <cp:lastModifiedBy>root</cp:lastModifiedBy>
  <cp:revision>1</cp:revision>
  <dcterms:created xsi:type="dcterms:W3CDTF">2024-10-19T06:47:06Z</dcterms:created>
  <dcterms:modified xsi:type="dcterms:W3CDTF">2024-10-19T04:19:11Z</dcterms:modified>
</cp:coreProperties>
</file>